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6" r:id="rId2"/>
    <p:sldId id="296" r:id="rId3"/>
    <p:sldId id="298" r:id="rId4"/>
    <p:sldId id="299" r:id="rId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04D9E05-81B4-476A-963E-19F936495524}">
  <a:tblStyle styleId="{804D9E05-81B4-476A-963E-19F936495524}" styleName="PW Table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chemeClr val="dk1"/>
              </a:solidFill>
            </a:ln>
          </a:top>
          <a:bottom>
            <a:ln w="6350">
              <a:solidFill>
                <a:schemeClr val="dk1"/>
              </a:solidFill>
            </a:ln>
          </a:bottom>
          <a:insideH>
            <a:ln w="6350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19050">
              <a:solidFill>
                <a:schemeClr val="dk1"/>
              </a:solidFill>
            </a:ln>
          </a:top>
          <a:bottom>
            <a:ln>
              <a:noFill/>
            </a:ln>
          </a:bottom>
        </a:tcBdr>
      </a:tcStyle>
    </a:lastRow>
    <a:firstRow>
      <a:tcTxStyle b="on">
        <a:fontRef idx="minor"/>
        <a:schemeClr val="dk1"/>
      </a:tcTxStyle>
      <a:tcStyle>
        <a:tcBdr>
          <a:top>
            <a:ln>
              <a:noFill/>
            </a:ln>
          </a:top>
          <a:bottom>
            <a:ln w="19050">
              <a:solidFill>
                <a:schemeClr val="dk1"/>
              </a:solidFill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96" autoAdjust="0"/>
    <p:restoredTop sz="94699"/>
  </p:normalViewPr>
  <p:slideViewPr>
    <p:cSldViewPr snapToGrid="0" showGuides="1">
      <p:cViewPr varScale="1">
        <p:scale>
          <a:sx n="246" d="100"/>
          <a:sy n="246" d="100"/>
        </p:scale>
        <p:origin x="19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51" d="100"/>
          <a:sy n="151" d="100"/>
        </p:scale>
        <p:origin x="29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750821-75C1-1940-AD64-CC1DCD9500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16049-9BC8-064A-9F61-B39A8EF6E7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AB957-6371-5A4A-BB34-BB1C8399199A}" type="datetimeFigureOut">
              <a:rPr lang="en-US" sz="1100" smtClean="0">
                <a:cs typeface="Arial" panose="020B0604020202020204" pitchFamily="34" charset="0"/>
              </a:rPr>
              <a:t>5/8/19</a:t>
            </a:fld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BCFD2-2AE2-A84A-964A-9EA6ADD2A6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CE372-D866-DB4D-B5D1-AA8C61296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8D835-2505-6A4C-A3EF-FB89DA41943B}" type="slidenum">
              <a:rPr lang="en-US" sz="1100" smtClean="0">
                <a:cs typeface="Arial" panose="020B0604020202020204" pitchFamily="34" charset="0"/>
              </a:rPr>
              <a:t>‹#›</a:t>
            </a:fld>
            <a:endParaRPr lang="en-US" sz="11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09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fld id="{983F1DEF-8023-F044-9893-0F7B02A212A9}" type="datetimeFigureOut">
              <a:rPr lang="en-US" smtClean="0"/>
              <a:pPr/>
              <a:t>5/8/19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1861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fld id="{17FAF283-7579-064E-9877-064305519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4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tripes">
            <a:extLst>
              <a:ext uri="{FF2B5EF4-FFF2-40B4-BE49-F238E27FC236}">
                <a16:creationId xmlns:a16="http://schemas.microsoft.com/office/drawing/2014/main" id="{755844AA-8E86-CB48-ABF1-65A020387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2FF857-760A-2343-8309-3D330C2B9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98" y="177250"/>
            <a:ext cx="1890486" cy="1103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251B74-F8C2-CB46-8F2E-245EF42303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27149"/>
            <a:ext cx="5394325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162" y="1327149"/>
            <a:ext cx="2560637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27149"/>
            <a:ext cx="5394325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163" y="1327149"/>
            <a:ext cx="2560635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2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5394324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5" y="1327149"/>
            <a:ext cx="5394323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029201" y="685800"/>
            <a:ext cx="3657598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1" y="361950"/>
            <a:ext cx="3657598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1" y="1329690"/>
            <a:ext cx="3657598" cy="3425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Left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E4B963AC-83A2-664D-A0D3-87BF3810B8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029201" y="685800"/>
            <a:ext cx="3657598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1" y="361950"/>
            <a:ext cx="3657598" cy="323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1" y="1329690"/>
            <a:ext cx="3657598" cy="3425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Righ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200" y="685800"/>
            <a:ext cx="384175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384175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29690"/>
            <a:ext cx="3841750" cy="3425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0F9793-2F73-B04B-AEEB-CBC899089E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7200" y="4846320"/>
            <a:ext cx="3841750" cy="182880"/>
          </a:xfrm>
        </p:spPr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B6F83-6584-5C45-BF54-F4B80AB1D9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Right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3840481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361950"/>
            <a:ext cx="3840481" cy="323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29690"/>
            <a:ext cx="3840481" cy="3425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0F9793-2F73-B04B-AEEB-CBC899089E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7199" y="4846320"/>
            <a:ext cx="3840481" cy="182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B6F83-6584-5C45-BF54-F4B80AB1D9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White Half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1A2099-37BB-B74F-BB2B-0DD16418E73F}"/>
              </a:ext>
            </a:extLst>
          </p:cNvPr>
          <p:cNvSpPr/>
          <p:nvPr userDrawn="1"/>
        </p:nvSpPr>
        <p:spPr bwMode="hidden">
          <a:xfrm>
            <a:off x="4572000" y="0"/>
            <a:ext cx="4572000" cy="5143500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100"/>
          </a:p>
        </p:txBody>
      </p:sp>
      <p:pic>
        <p:nvPicPr>
          <p:cNvPr id="11" name="Stripes">
            <a:extLst>
              <a:ext uri="{FF2B5EF4-FFF2-40B4-BE49-F238E27FC236}">
                <a16:creationId xmlns:a16="http://schemas.microsoft.com/office/drawing/2014/main" id="{78694725-8A1D-704F-A5A7-197AE500BA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0452FBA-EE33-4E4A-B81E-FEFBE9558F9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3978276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3978275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327149"/>
            <a:ext cx="3657600" cy="3425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Sky Blu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A333206C-1EA1-374A-AADC-B2F015ACC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 Graphic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tripes">
            <a:extLst>
              <a:ext uri="{FF2B5EF4-FFF2-40B4-BE49-F238E27FC236}">
                <a16:creationId xmlns:a16="http://schemas.microsoft.com/office/drawing/2014/main" id="{98740251-4F31-AC48-B19F-178F9E938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89FC88-B3FC-634C-90E5-839C6491C2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98" y="177250"/>
            <a:ext cx="1890486" cy="1103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6222D4-2B9C-BF4C-B332-05ED173227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2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Gray">
    <p:bg>
      <p:bgPr>
        <a:solidFill>
          <a:srgbClr val="BAB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38B885F5-AA83-F04C-863E-4EE8E23B01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Purple">
    <p:bg>
      <p:bgPr>
        <a:solidFill>
          <a:srgbClr val="994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F975D6C3-6FBA-7C40-9BBF-A851E8BC3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Sky Blu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0EEEBA78-11F6-004E-B1EF-003A79C29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[Big quote]</a:t>
            </a:r>
          </a:p>
          <a:p>
            <a:pPr lv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13749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Gray">
    <p:bg>
      <p:bgPr>
        <a:solidFill>
          <a:srgbClr val="BAB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E3EF0035-6122-884E-B674-FAC6B1C2E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[Big quote]</a:t>
            </a:r>
          </a:p>
          <a:p>
            <a:pPr lv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24708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Purple">
    <p:bg>
      <p:bgPr>
        <a:solidFill>
          <a:srgbClr val="994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3807B293-61F4-BD45-93DE-C056CAC4F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[Big quote]</a:t>
            </a:r>
          </a:p>
          <a:p>
            <a:pPr lv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260068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8B28-D678-45A8-9632-23BCEFBAF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0BA4C-B8B3-4B12-8774-9B1C2AB2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BA88E-1628-461A-95C2-709969D0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0720267-28AB-6F40-9EF3-B2ECDE13157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28B28-D678-45A8-9632-23BCEFBAF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0BA4C-B8B3-4B12-8774-9B1C2AB2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BA88E-1628-461A-95C2-709969D0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3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A5060-99DB-444B-8BFA-BE399D9C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F15F4-CD9F-46BC-8AF6-230C475A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6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8FBEBC2B-6B4D-8447-A494-06F40D9DC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AABB23-45F6-E742-A4A4-6F5FA38E82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28962" y="3839547"/>
            <a:ext cx="2557838" cy="913428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27C5D6-48E0-1C41-980F-6FF8CB48CE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EEE436-159F-7B45-ADE3-D4C62229FA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9098" y="1966724"/>
            <a:ext cx="1890486" cy="11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68CA46-7E04-4A4E-B791-601BE6B2D0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098" y="1966724"/>
            <a:ext cx="1892807" cy="110499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AABB23-45F6-E742-A4A4-6F5FA38E82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28962" y="3839547"/>
            <a:ext cx="2557838" cy="913428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A1507-E0B4-7644-A6D5-1C7BDF4579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anchor="b"/>
          <a:lstStyle>
            <a:lvl1pPr algn="l">
              <a:defRPr sz="2800">
                <a:solidFill>
                  <a:srgbClr val="1F2A44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2EF93B-BCFE-E949-B931-D1D8B3C2C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098" y="177250"/>
            <a:ext cx="1892807" cy="1104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A3B559-05CA-CA4E-B46A-5315B6F6EF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  <p:pic>
        <p:nvPicPr>
          <p:cNvPr id="8" name="Stripes">
            <a:extLst>
              <a:ext uri="{FF2B5EF4-FFF2-40B4-BE49-F238E27FC236}">
                <a16:creationId xmlns:a16="http://schemas.microsoft.com/office/drawing/2014/main" id="{4DAE065B-FEEE-3C4D-8DAB-3C2C59A453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7150"/>
            <a:ext cx="6950075" cy="3427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29AD0E3-21B4-0142-8812-17F8526147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42922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9690"/>
            <a:ext cx="6950075" cy="3425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16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F0452FBA-EE33-4E4A-B81E-FEFBE9558F9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16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8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255905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D49FFF-9825-AD4B-A1DC-1F5B208346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163" y="1327149"/>
            <a:ext cx="2560637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255905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D49FFF-9825-AD4B-A1DC-1F5B208346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163" y="1327149"/>
            <a:ext cx="2560637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C436A57D-63D7-944F-A634-3C24056ED887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1978FA-196A-497B-BB7B-3F09180B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6950075" cy="643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A5ABA-400E-479E-8C02-C881A0668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5880"/>
            <a:ext cx="8229600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931AA-84FD-4BFB-A4DA-131B56FF8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4846320"/>
            <a:ext cx="3978275" cy="182880"/>
          </a:xfrm>
          <a:prstGeom prst="rect">
            <a:avLst/>
          </a:prstGeom>
        </p:spPr>
        <p:txBody>
          <a:bodyPr vert="horz" wrap="none" lIns="0" tIns="18288" rIns="0" bIns="0" rtlCol="0" anchor="t" anchorCtr="0"/>
          <a:lstStyle>
            <a:lvl1pPr algn="l">
              <a:defRPr sz="75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B8385-F29C-4D6F-8D9C-7271128C3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4846320"/>
            <a:ext cx="457200" cy="182880"/>
          </a:xfrm>
          <a:prstGeom prst="rect">
            <a:avLst/>
          </a:prstGeom>
        </p:spPr>
        <p:txBody>
          <a:bodyPr vert="horz" wrap="none" lIns="0" tIns="9144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2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57" r:id="rId3"/>
    <p:sldLayoutId id="2147483650" r:id="rId4"/>
    <p:sldLayoutId id="2147483660" r:id="rId5"/>
    <p:sldLayoutId id="2147483652" r:id="rId6"/>
    <p:sldLayoutId id="2147483661" r:id="rId7"/>
    <p:sldLayoutId id="2147483656" r:id="rId8"/>
    <p:sldLayoutId id="2147483662" r:id="rId9"/>
    <p:sldLayoutId id="2147483679" r:id="rId10"/>
    <p:sldLayoutId id="2147483680" r:id="rId11"/>
    <p:sldLayoutId id="2147483664" r:id="rId12"/>
    <p:sldLayoutId id="2147483665" r:id="rId13"/>
    <p:sldLayoutId id="2147483675" r:id="rId14"/>
    <p:sldLayoutId id="2147483676" r:id="rId15"/>
    <p:sldLayoutId id="2147483677" r:id="rId16"/>
    <p:sldLayoutId id="2147483678" r:id="rId17"/>
    <p:sldLayoutId id="2147483674" r:id="rId18"/>
    <p:sldLayoutId id="2147483651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54" r:id="rId25"/>
    <p:sldLayoutId id="2147483663" r:id="rId26"/>
    <p:sldLayoutId id="2147483655" r:id="rId27"/>
    <p:sldLayoutId id="2147483671" r:id="rId28"/>
    <p:sldLayoutId id="2147483672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kern="1200" cap="all" baseline="0">
          <a:solidFill>
            <a:srgbClr val="1F2A44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5" orient="horz" pos="2994" userDrawn="1">
          <p15:clr>
            <a:srgbClr val="F26B43"/>
          </p15:clr>
        </p15:guide>
        <p15:guide id="10" pos="21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B1BC00EB-7F48-F44F-9BD0-487627BB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4846320"/>
            <a:ext cx="457200" cy="182880"/>
          </a:xfrm>
        </p:spPr>
        <p:txBody>
          <a:bodyPr/>
          <a:lstStyle/>
          <a:p>
            <a:fld id="{8CF57710-2755-44C5-A659-380A6F36418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41AB01-5F3B-0D41-8073-5F584441D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51" t="12244" r="14338" b="76100"/>
          <a:stretch/>
        </p:blipFill>
        <p:spPr>
          <a:xfrm>
            <a:off x="4691871" y="0"/>
            <a:ext cx="2319307" cy="5327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0050BC-3BAD-A34F-A44E-C221DF641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9" t="37086" r="68559" b="44665"/>
          <a:stretch/>
        </p:blipFill>
        <p:spPr>
          <a:xfrm>
            <a:off x="405726" y="1641075"/>
            <a:ext cx="2680023" cy="1344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EBF040-2FEF-B84E-AC13-8CC06089EB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925" b="79514"/>
          <a:stretch/>
        </p:blipFill>
        <p:spPr>
          <a:xfrm>
            <a:off x="190172" y="237137"/>
            <a:ext cx="2062521" cy="11629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435C15A-2655-6545-9510-ED4B808B2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62" t="29281" r="3454" b="5883"/>
          <a:stretch/>
        </p:blipFill>
        <p:spPr>
          <a:xfrm>
            <a:off x="3390900" y="514350"/>
            <a:ext cx="5292725" cy="42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F216E-91A1-1640-9FD9-89A8D11A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D23AC6-F002-1A48-8DB0-58032E2E0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51" t="12244" r="14338" b="76100"/>
          <a:stretch/>
        </p:blipFill>
        <p:spPr>
          <a:xfrm>
            <a:off x="4691871" y="0"/>
            <a:ext cx="2319307" cy="5327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06222F-0F55-864C-8FC0-D33974249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9" t="37086" r="68559" b="44665"/>
          <a:stretch/>
        </p:blipFill>
        <p:spPr>
          <a:xfrm>
            <a:off x="405726" y="1641075"/>
            <a:ext cx="2680023" cy="1344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1ED34B-6E1A-424A-9960-B244E1332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925" b="79514"/>
          <a:stretch/>
        </p:blipFill>
        <p:spPr>
          <a:xfrm>
            <a:off x="190172" y="237137"/>
            <a:ext cx="2062521" cy="11629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C2D9CB-DBEE-DD4E-9874-809C9148F5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59" t="29082" r="3389" b="6178"/>
          <a:stretch/>
        </p:blipFill>
        <p:spPr>
          <a:xfrm>
            <a:off x="3397250" y="512762"/>
            <a:ext cx="5289550" cy="42235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E5AB55-C9C8-D84F-ADE9-7E71FABEB8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19" t="60307" r="3467" b="6180"/>
          <a:stretch/>
        </p:blipFill>
        <p:spPr>
          <a:xfrm>
            <a:off x="3397250" y="2558205"/>
            <a:ext cx="5289550" cy="21947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D5FA36-D2E9-E844-813D-48FA4967DB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19" t="28773" r="3467" b="37649"/>
          <a:stretch/>
        </p:blipFill>
        <p:spPr>
          <a:xfrm>
            <a:off x="3397250" y="1663247"/>
            <a:ext cx="5289550" cy="219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5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F216E-91A1-1640-9FD9-89A8D11A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906A41-B12D-F943-BFD7-E4408211F0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51" t="12244" r="14338" b="76100"/>
          <a:stretch/>
        </p:blipFill>
        <p:spPr>
          <a:xfrm>
            <a:off x="4691871" y="0"/>
            <a:ext cx="2319307" cy="532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050AF0-8F4F-B84B-B9B9-60930E194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9" t="37086" r="68559" b="44665"/>
          <a:stretch/>
        </p:blipFill>
        <p:spPr>
          <a:xfrm>
            <a:off x="405726" y="1641075"/>
            <a:ext cx="2680023" cy="1344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9F2EB-488B-A541-A562-DECFEDD36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925" b="79514"/>
          <a:stretch/>
        </p:blipFill>
        <p:spPr>
          <a:xfrm>
            <a:off x="190172" y="237137"/>
            <a:ext cx="2062521" cy="11629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D8CD18-E12D-5E43-8514-0C44970BF4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18" t="28979" r="3389" b="6281"/>
          <a:stretch/>
        </p:blipFill>
        <p:spPr>
          <a:xfrm>
            <a:off x="3397250" y="512763"/>
            <a:ext cx="5289550" cy="423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5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F216E-91A1-1640-9FD9-89A8D11A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B21C5-BFDA-5B41-85A9-60B8107527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51" t="12244" r="14338" b="76100"/>
          <a:stretch/>
        </p:blipFill>
        <p:spPr>
          <a:xfrm>
            <a:off x="4691871" y="0"/>
            <a:ext cx="2319307" cy="532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1487D2-1AB9-3342-A14A-302921ED4D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9" t="37086" r="68559" b="44665"/>
          <a:stretch/>
        </p:blipFill>
        <p:spPr>
          <a:xfrm>
            <a:off x="405726" y="1641075"/>
            <a:ext cx="2680023" cy="1344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C87257-47AA-4945-B90D-93FBD1558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925" b="79514"/>
          <a:stretch/>
        </p:blipFill>
        <p:spPr>
          <a:xfrm>
            <a:off x="190172" y="237137"/>
            <a:ext cx="2062521" cy="11629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CCC838-4DFE-E440-94B3-5DC2174E5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39" t="28773" r="3230" b="5973"/>
          <a:stretch/>
        </p:blipFill>
        <p:spPr>
          <a:xfrm>
            <a:off x="3397250" y="512762"/>
            <a:ext cx="5289550" cy="425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9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  <a:extLst>
    <a:ext uri="{05A4C25C-085E-4340-85A3-A5531E510DB2}">
      <thm15:themeFamily xmlns:thm15="http://schemas.microsoft.com/office/thememl/2012/main" name="Presentation8" id="{0BF02EEF-B9F0-2B45-B7AE-DB7127AEB584}" vid="{A2225CFB-859D-5248-887B-F3181D13953D}"/>
    </a:ext>
  </a:extLst>
</a:theme>
</file>

<file path=ppt/theme/theme2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</a:theme>
</file>

<file path=ppt/theme/theme3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PW</Template>
  <TotalTime>68</TotalTime>
  <Words>4</Words>
  <Application>Microsoft Macintosh PowerPoint</Application>
  <PresentationFormat>On-screen Show (16:9)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Arial Narrow</vt:lpstr>
      <vt:lpstr>PW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IS  ARIAL NARROW 28PT, ALL CAPS,  THREE LINES MAX</dc:title>
  <dc:subject/>
  <dc:creator>Vasile, Jolleen</dc:creator>
  <cp:keywords/>
  <dc:description/>
  <cp:lastModifiedBy>Vasile, Jolleen</cp:lastModifiedBy>
  <cp:revision>12</cp:revision>
  <cp:lastPrinted>2018-05-13T21:14:00Z</cp:lastPrinted>
  <dcterms:created xsi:type="dcterms:W3CDTF">2019-02-13T21:09:10Z</dcterms:created>
  <dcterms:modified xsi:type="dcterms:W3CDTF">2019-05-08T21:34:21Z</dcterms:modified>
  <cp:category/>
</cp:coreProperties>
</file>