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6" r:id="rId2"/>
    <p:sldId id="296" r:id="rId3"/>
    <p:sldId id="298" r:id="rId4"/>
    <p:sldId id="299" r:id="rId5"/>
    <p:sldId id="300" r:id="rId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2815" userDrawn="1">
          <p15:clr>
            <a:srgbClr val="A4A3A4"/>
          </p15:clr>
        </p15:guide>
        <p15:guide id="11" pos="5274" userDrawn="1">
          <p15:clr>
            <a:srgbClr val="A4A3A4"/>
          </p15:clr>
        </p15:guide>
        <p15:guide id="12" orient="horz" pos="828" userDrawn="1">
          <p15:clr>
            <a:srgbClr val="A4A3A4"/>
          </p15:clr>
        </p15:guide>
        <p15:guide id="13" orient="horz" pos="2994" userDrawn="1">
          <p15:clr>
            <a:srgbClr val="A4A3A4"/>
          </p15:clr>
        </p15:guide>
        <p15:guide id="14" orient="horz" pos="228" userDrawn="1">
          <p15:clr>
            <a:srgbClr val="A4A3A4"/>
          </p15:clr>
        </p15:guide>
        <p15:guide id="15" pos="2232" userDrawn="1">
          <p15:clr>
            <a:srgbClr val="A4A3A4"/>
          </p15:clr>
        </p15:guide>
        <p15:guide id="16" orient="horz" pos="4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04D9E05-81B4-476A-963E-19F936495524}">
  <a:tblStyle styleId="{804D9E05-81B4-476A-963E-19F936495524}" styleName="PW Table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>
              <a:solidFill>
                <a:schemeClr val="dk1"/>
              </a:solidFill>
            </a:ln>
          </a:top>
          <a:bottom>
            <a:ln w="6350">
              <a:solidFill>
                <a:schemeClr val="dk1"/>
              </a:solidFill>
            </a:ln>
          </a:bottom>
          <a:insideH>
            <a:ln w="6350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firstCol>
      <a:tcTxStyle b="on">
        <a:fontRef idx="minor"/>
        <a:schemeClr val="dk1"/>
      </a:tcTxStyle>
      <a:tcStyle>
        <a:tcBdr/>
      </a:tcStyle>
    </a:firstCol>
    <a:lastRow>
      <a:tcTxStyle b="on">
        <a:fontRef idx="minor"/>
        <a:schemeClr val="dk1"/>
      </a:tcTxStyle>
      <a:tcStyle>
        <a:tcBdr>
          <a:top>
            <a:ln w="19050">
              <a:solidFill>
                <a:schemeClr val="dk1"/>
              </a:solidFill>
            </a:ln>
          </a:top>
          <a:bottom>
            <a:ln>
              <a:noFill/>
            </a:ln>
          </a:bottom>
        </a:tcBdr>
      </a:tcStyle>
    </a:lastRow>
    <a:firstRow>
      <a:tcTxStyle b="on">
        <a:fontRef idx="minor"/>
        <a:schemeClr val="dk1"/>
      </a:tcTxStyle>
      <a:tcStyle>
        <a:tcBdr>
          <a:top>
            <a:ln>
              <a:noFill/>
            </a:ln>
          </a:top>
          <a:bottom>
            <a:ln w="19050">
              <a:solidFill>
                <a:schemeClr val="dk1"/>
              </a:solidFill>
            </a:ln>
          </a:bottom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03" autoAdjust="0"/>
    <p:restoredTop sz="94699"/>
  </p:normalViewPr>
  <p:slideViewPr>
    <p:cSldViewPr snapToGrid="0" showGuides="1">
      <p:cViewPr>
        <p:scale>
          <a:sx n="140" d="100"/>
          <a:sy n="140" d="100"/>
        </p:scale>
        <p:origin x="-840" y="-282"/>
      </p:cViewPr>
      <p:guideLst>
        <p:guide orient="horz" pos="828"/>
        <p:guide orient="horz" pos="2994"/>
        <p:guide orient="horz" pos="228"/>
        <p:guide orient="horz" pos="480"/>
        <p:guide pos="2815"/>
        <p:guide pos="5274"/>
        <p:guide pos="22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51" d="100"/>
          <a:sy n="151" d="100"/>
        </p:scale>
        <p:origin x="29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D8750821-75C1-1940-AD64-CC1DCD9500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100"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CE16049-9BC8-064A-9F61-B39A8EF6E7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AB957-6371-5A4A-BB34-BB1C8399199A}" type="datetimeFigureOut">
              <a:rPr lang="en-US" sz="1100" smtClean="0">
                <a:cs typeface="Arial" panose="020B0604020202020204" pitchFamily="34" charset="0"/>
              </a:rPr>
              <a:t>5/3/2019</a:t>
            </a:fld>
            <a:endParaRPr lang="en-US" sz="1100"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FCBCFD2-2AE2-A84A-964A-9EA6ADD2A6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100"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03CE372-D866-DB4D-B5D1-AA8C612960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8D835-2505-6A4C-A3EF-FB89DA41943B}" type="slidenum">
              <a:rPr lang="en-US" sz="1100" smtClean="0">
                <a:cs typeface="Arial" panose="020B0604020202020204" pitchFamily="34" charset="0"/>
              </a:rPr>
              <a:t>‹#›</a:t>
            </a:fld>
            <a:endParaRPr lang="en-US" sz="11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709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100">
                <a:latin typeface="+mn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100">
                <a:latin typeface="+mn-lt"/>
                <a:cs typeface="Arial" panose="020B0604020202020204" pitchFamily="34" charset="0"/>
              </a:defRPr>
            </a:lvl1pPr>
          </a:lstStyle>
          <a:p>
            <a:fld id="{983F1DEF-8023-F044-9893-0F7B02A212A9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1861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+mn-lt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latin typeface="+mn-lt"/>
                <a:cs typeface="Arial" panose="020B0604020202020204" pitchFamily="34" charset="0"/>
              </a:defRPr>
            </a:lvl1pPr>
          </a:lstStyle>
          <a:p>
            <a:fld id="{17FAF283-7579-064E-9877-064305519C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47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AF283-7579-064E-9877-064305519C6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0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F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tripes">
            <a:extLst>
              <a:ext uri="{FF2B5EF4-FFF2-40B4-BE49-F238E27FC236}">
                <a16:creationId xmlns="" xmlns:a16="http://schemas.microsoft.com/office/drawing/2014/main" id="{755844AA-8E86-CB48-ABF1-65A0203877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FF24B9-054E-4964-A266-CFCA50A184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57200" y="1327150"/>
            <a:ext cx="5394326" cy="1597024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47DA358-DFFC-4B28-A97E-490BDEF411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57200" y="3017520"/>
            <a:ext cx="5394326" cy="4561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[MONTH 00, 0000]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E2FF857-760A-2343-8309-3D330C2B96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098" y="177250"/>
            <a:ext cx="1890486" cy="11036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9251B74-F8C2-CB46-8F2E-245EF42303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5760" y="4567555"/>
            <a:ext cx="173736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6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327149"/>
            <a:ext cx="5394325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162" y="1327149"/>
            <a:ext cx="2560637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Righ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E7ED9833-6250-B543-849B-DDECAC26C515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457199" y="685800"/>
            <a:ext cx="8229600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32385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327149"/>
            <a:ext cx="5394325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163" y="1327149"/>
            <a:ext cx="2560635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2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2560638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2476" y="1327149"/>
            <a:ext cx="5394324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4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ef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E7ED9833-6250-B543-849B-DDECAC26C515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457199" y="685800"/>
            <a:ext cx="8229600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32385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2560638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2475" y="1327149"/>
            <a:ext cx="5394323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4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C0281197-02F1-9742-9CC9-511AB309C9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2000" cy="5143500"/>
          </a:xfrm>
          <a:solidFill>
            <a:srgbClr val="BABBB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1BF49E4A-D111-B34D-AB41-6CC59C2832F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029201" y="685800"/>
            <a:ext cx="3657598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10" name="Title 9">
            <a:extLst>
              <a:ext uri="{FF2B5EF4-FFF2-40B4-BE49-F238E27FC236}">
                <a16:creationId xmlns="" xmlns:a16="http://schemas.microsoft.com/office/drawing/2014/main" id="{CD2525A4-6BC3-F04B-9264-10D96DB22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1" y="361950"/>
            <a:ext cx="3657598" cy="3238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44EA7FE-F81F-456E-8607-887A129B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1" y="1329690"/>
            <a:ext cx="3657598" cy="34251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722F31-A8CA-4F9A-B80E-A7BD48F4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844DA0-821E-44C1-A98E-FC74F20E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7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Left - Blue">
    <p:bg>
      <p:bgPr>
        <a:solidFill>
          <a:srgbClr val="1F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tripes">
            <a:extLst>
              <a:ext uri="{FF2B5EF4-FFF2-40B4-BE49-F238E27FC236}">
                <a16:creationId xmlns="" xmlns:a16="http://schemas.microsoft.com/office/drawing/2014/main" id="{E4B963AC-83A2-664D-A0D3-87BF3810B8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C0281197-02F1-9742-9CC9-511AB309C9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2000" cy="5143500"/>
          </a:xfrm>
          <a:solidFill>
            <a:srgbClr val="BABBB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1BF49E4A-D111-B34D-AB41-6CC59C2832F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029201" y="685800"/>
            <a:ext cx="3657598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10" name="Title 9">
            <a:extLst>
              <a:ext uri="{FF2B5EF4-FFF2-40B4-BE49-F238E27FC236}">
                <a16:creationId xmlns="" xmlns:a16="http://schemas.microsoft.com/office/drawing/2014/main" id="{CD2525A4-6BC3-F04B-9264-10D96DB22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1" y="361950"/>
            <a:ext cx="3657598" cy="3238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44EA7FE-F81F-456E-8607-887A129B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1" y="1329690"/>
            <a:ext cx="3657598" cy="3425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722F31-A8CA-4F9A-B80E-A7BD48F4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844DA0-821E-44C1-A98E-FC74F20E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4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Righ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C0281197-02F1-9742-9CC9-511AB309C9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  <a:solidFill>
            <a:srgbClr val="BABBB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1BF49E4A-D111-B34D-AB41-6CC59C2832F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7200" y="685800"/>
            <a:ext cx="3841750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10" name="Title 9">
            <a:extLst>
              <a:ext uri="{FF2B5EF4-FFF2-40B4-BE49-F238E27FC236}">
                <a16:creationId xmlns="" xmlns:a16="http://schemas.microsoft.com/office/drawing/2014/main" id="{CD2525A4-6BC3-F04B-9264-10D96DB22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3841750" cy="3238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44EA7FE-F81F-456E-8607-887A129B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29690"/>
            <a:ext cx="3841750" cy="34251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2D0F9793-2F73-B04B-AEEB-CBC899089E7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57200" y="4846320"/>
            <a:ext cx="3841750" cy="182880"/>
          </a:xfrm>
        </p:spPr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BB6F83-6584-5C45-BF54-F4B80AB1D9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6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Right - Blue">
    <p:bg>
      <p:bgPr>
        <a:solidFill>
          <a:srgbClr val="1F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C0281197-02F1-9742-9CC9-511AB309C9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  <a:solidFill>
            <a:srgbClr val="BABBB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1BF49E4A-D111-B34D-AB41-6CC59C2832F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7199" y="685800"/>
            <a:ext cx="3840481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10" name="Title 9">
            <a:extLst>
              <a:ext uri="{FF2B5EF4-FFF2-40B4-BE49-F238E27FC236}">
                <a16:creationId xmlns="" xmlns:a16="http://schemas.microsoft.com/office/drawing/2014/main" id="{CD2525A4-6BC3-F04B-9264-10D96DB22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361950"/>
            <a:ext cx="3840481" cy="3238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44EA7FE-F81F-456E-8607-887A129B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29690"/>
            <a:ext cx="3840481" cy="3425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2D0F9793-2F73-B04B-AEEB-CBC899089E7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57199" y="4846320"/>
            <a:ext cx="3840481" cy="182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BB6F83-6584-5C45-BF54-F4B80AB1D9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85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White Half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01A2099-37BB-B74F-BB2B-0DD16418E73F}"/>
              </a:ext>
            </a:extLst>
          </p:cNvPr>
          <p:cNvSpPr/>
          <p:nvPr userDrawn="1"/>
        </p:nvSpPr>
        <p:spPr bwMode="hidden">
          <a:xfrm>
            <a:off x="4572000" y="0"/>
            <a:ext cx="4572000" cy="5143500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100"/>
          </a:p>
        </p:txBody>
      </p:sp>
      <p:pic>
        <p:nvPicPr>
          <p:cNvPr id="11" name="Stripes">
            <a:extLst>
              <a:ext uri="{FF2B5EF4-FFF2-40B4-BE49-F238E27FC236}">
                <a16:creationId xmlns="" xmlns:a16="http://schemas.microsoft.com/office/drawing/2014/main" id="{78694725-8A1D-704F-A5A7-197AE500BA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F0452FBA-EE33-4E4A-B81E-FEFBE9558F9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7199" y="685800"/>
            <a:ext cx="3978276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3978275" cy="32385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3977640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327149"/>
            <a:ext cx="3657600" cy="3425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Sky Blue">
    <p:bg>
      <p:bgPr>
        <a:solidFill>
          <a:srgbClr val="00A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tripes">
            <a:extLst>
              <a:ext uri="{FF2B5EF4-FFF2-40B4-BE49-F238E27FC236}">
                <a16:creationId xmlns="" xmlns:a16="http://schemas.microsoft.com/office/drawing/2014/main" id="{A333206C-1EA1-374A-AADC-B2F015ACC9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5A918B-32F7-434D-834C-9D773AA07A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27150"/>
            <a:ext cx="3977639" cy="1324610"/>
          </a:xfrm>
        </p:spPr>
        <p:txBody>
          <a:bodyPr bIns="18288" anchor="b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HEADER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BA5C7B8-1543-4B36-949E-6505F0D84F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1" y="2743200"/>
            <a:ext cx="3978274" cy="45614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3pPr>
            <a:lvl4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4pPr>
            <a:lvl5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5pPr>
            <a:lvl6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6pPr>
            <a:lvl7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7pPr>
            <a:lvl8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8pPr>
            <a:lvl9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[OPTIONAL SUBTITLE]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5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White Graphic">
    <p:bg>
      <p:bgPr>
        <a:solidFill>
          <a:srgbClr val="1F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tripes">
            <a:extLst>
              <a:ext uri="{FF2B5EF4-FFF2-40B4-BE49-F238E27FC236}">
                <a16:creationId xmlns="" xmlns:a16="http://schemas.microsoft.com/office/drawing/2014/main" id="{98740251-4F31-AC48-B19F-178F9E9382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FF24B9-054E-4964-A266-CFCA50A184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57200" y="1327150"/>
            <a:ext cx="5394326" cy="1597024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47DA358-DFFC-4B28-A97E-490BDEF411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57200" y="3017520"/>
            <a:ext cx="5394326" cy="4561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[MONTH 00, 0000]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789FC88-B3FC-634C-90E5-839C6491C2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098" y="177250"/>
            <a:ext cx="1890486" cy="11036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76222D4-2B9C-BF4C-B332-05ED173227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5760" y="4567555"/>
            <a:ext cx="173736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2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Gray">
    <p:bg>
      <p:bgPr>
        <a:solidFill>
          <a:srgbClr val="BABB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tripes">
            <a:extLst>
              <a:ext uri="{FF2B5EF4-FFF2-40B4-BE49-F238E27FC236}">
                <a16:creationId xmlns="" xmlns:a16="http://schemas.microsoft.com/office/drawing/2014/main" id="{38B885F5-AA83-F04C-863E-4EE8E23B01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5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5A918B-32F7-434D-834C-9D773AA07A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27150"/>
            <a:ext cx="3977639" cy="1324610"/>
          </a:xfrm>
        </p:spPr>
        <p:txBody>
          <a:bodyPr bIns="18288" anchor="b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HEADER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BA5C7B8-1543-4B36-949E-6505F0D84F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1" y="2743200"/>
            <a:ext cx="3978274" cy="45614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3pPr>
            <a:lvl4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4pPr>
            <a:lvl5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5pPr>
            <a:lvl6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6pPr>
            <a:lvl7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7pPr>
            <a:lvl8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8pPr>
            <a:lvl9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[OPTIONAL SUBTITLE]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2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Purple">
    <p:bg>
      <p:bgPr>
        <a:solidFill>
          <a:srgbClr val="994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tripes">
            <a:extLst>
              <a:ext uri="{FF2B5EF4-FFF2-40B4-BE49-F238E27FC236}">
                <a16:creationId xmlns="" xmlns:a16="http://schemas.microsoft.com/office/drawing/2014/main" id="{F975D6C3-6FBA-7C40-9BBF-A851E8BC31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5A918B-32F7-434D-834C-9D773AA07A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27150"/>
            <a:ext cx="3977639" cy="1324610"/>
          </a:xfrm>
        </p:spPr>
        <p:txBody>
          <a:bodyPr bIns="18288" anchor="b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HEADER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BA5C7B8-1543-4B36-949E-6505F0D84F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1" y="2743200"/>
            <a:ext cx="3978274" cy="45614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3pPr>
            <a:lvl4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4pPr>
            <a:lvl5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5pPr>
            <a:lvl6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6pPr>
            <a:lvl7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7pPr>
            <a:lvl8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8pPr>
            <a:lvl9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[OPTIONAL SUBTITLE]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3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- Sky Blue">
    <p:bg>
      <p:bgPr>
        <a:solidFill>
          <a:srgbClr val="00A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tripes">
            <a:extLst>
              <a:ext uri="{FF2B5EF4-FFF2-40B4-BE49-F238E27FC236}">
                <a16:creationId xmlns="" xmlns:a16="http://schemas.microsoft.com/office/drawing/2014/main" id="{0EEEBA78-11F6-004E-B1EF-003A79C29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6493C256-F025-A047-9C47-A7FC8443E8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828800"/>
            <a:ext cx="6950075" cy="228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5pPr>
            <a:lvl6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6pPr>
            <a:lvl7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7pPr>
            <a:lvl8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8pPr>
            <a:lvl9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[Big quote]</a:t>
            </a:r>
          </a:p>
          <a:p>
            <a:pPr lvl="1"/>
            <a:r>
              <a:rPr lang="en-US" dirty="0"/>
              <a:t>[Attribution]</a:t>
            </a:r>
          </a:p>
        </p:txBody>
      </p:sp>
    </p:spTree>
    <p:extLst>
      <p:ext uri="{BB962C8B-B14F-4D97-AF65-F5344CB8AC3E}">
        <p14:creationId xmlns:p14="http://schemas.microsoft.com/office/powerpoint/2010/main" val="137493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- Gray">
    <p:bg>
      <p:bgPr>
        <a:solidFill>
          <a:srgbClr val="BABB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tripes">
            <a:extLst>
              <a:ext uri="{FF2B5EF4-FFF2-40B4-BE49-F238E27FC236}">
                <a16:creationId xmlns="" xmlns:a16="http://schemas.microsoft.com/office/drawing/2014/main" id="{E3EF0035-6122-884E-B674-FAC6B1C2E5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5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6493C256-F025-A047-9C47-A7FC8443E8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828800"/>
            <a:ext cx="6950075" cy="228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5pPr>
            <a:lvl6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6pPr>
            <a:lvl7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7pPr>
            <a:lvl8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8pPr>
            <a:lvl9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[Big quote]</a:t>
            </a:r>
          </a:p>
          <a:p>
            <a:pPr lvl="1"/>
            <a:r>
              <a:rPr lang="en-US" dirty="0"/>
              <a:t>[Attribution]</a:t>
            </a:r>
          </a:p>
        </p:txBody>
      </p:sp>
    </p:spTree>
    <p:extLst>
      <p:ext uri="{BB962C8B-B14F-4D97-AF65-F5344CB8AC3E}">
        <p14:creationId xmlns:p14="http://schemas.microsoft.com/office/powerpoint/2010/main" val="247089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- Purple">
    <p:bg>
      <p:bgPr>
        <a:solidFill>
          <a:srgbClr val="994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tripes">
            <a:extLst>
              <a:ext uri="{FF2B5EF4-FFF2-40B4-BE49-F238E27FC236}">
                <a16:creationId xmlns="" xmlns:a16="http://schemas.microsoft.com/office/drawing/2014/main" id="{3807B293-61F4-BD45-93DE-C056CAC4F5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6493C256-F025-A047-9C47-A7FC8443E8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828800"/>
            <a:ext cx="6950075" cy="228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5pPr>
            <a:lvl6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6pPr>
            <a:lvl7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7pPr>
            <a:lvl8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8pPr>
            <a:lvl9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[Big quote]</a:t>
            </a:r>
          </a:p>
          <a:p>
            <a:pPr lvl="1"/>
            <a:r>
              <a:rPr lang="en-US" dirty="0"/>
              <a:t>[Attribution]</a:t>
            </a:r>
          </a:p>
        </p:txBody>
      </p:sp>
    </p:spTree>
    <p:extLst>
      <p:ext uri="{BB962C8B-B14F-4D97-AF65-F5344CB8AC3E}">
        <p14:creationId xmlns:p14="http://schemas.microsoft.com/office/powerpoint/2010/main" val="260068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628B28-D678-45A8-9632-23BCEFBAF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770BA4C-B8B3-4B12-8774-9B1C2AB27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FEBA88E-1628-461A-95C2-709969D0E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3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40720267-28AB-6F40-9EF3-B2ECDE13157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7199" y="685800"/>
            <a:ext cx="8229600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628B28-D678-45A8-9632-23BCEFBAF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32385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770BA4C-B8B3-4B12-8774-9B1C2AB27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FEBA88E-1628-461A-95C2-709969D0E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3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2A5060-99DB-444B-8BFA-BE399D9C1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E4F15F4-CD9F-46BC-8AF6-230C475A7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6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Blue">
    <p:bg>
      <p:bgPr>
        <a:solidFill>
          <a:srgbClr val="1F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tripes">
            <a:extLst>
              <a:ext uri="{FF2B5EF4-FFF2-40B4-BE49-F238E27FC236}">
                <a16:creationId xmlns="" xmlns:a16="http://schemas.microsoft.com/office/drawing/2014/main" id="{8FBEBC2B-6B4D-8447-A494-06F40D9DCF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3EAABB23-45F6-E742-A4A4-6F5FA38E82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128962" y="3839547"/>
            <a:ext cx="2557838" cy="913428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[Optional contact information]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E27C5D6-48E0-1C41-980F-6FF8CB48CE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4567555"/>
            <a:ext cx="1737360" cy="2743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7EEE436-159F-7B45-ADE3-D4C62229FA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9098" y="1966724"/>
            <a:ext cx="1890486" cy="110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1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868CA46-7E04-4A4E-B791-601BE6B2D0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098" y="1966724"/>
            <a:ext cx="1892807" cy="110499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3EAABB23-45F6-E742-A4A4-6F5FA38E82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128962" y="3839547"/>
            <a:ext cx="2557838" cy="913428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[Optional contact information]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91A1507-E0B4-7644-A6D5-1C7BDF4579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4567555"/>
            <a:ext cx="173736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FF24B9-054E-4964-A266-CFCA50A184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57200" y="1327150"/>
            <a:ext cx="5394326" cy="1597024"/>
          </a:xfrm>
        </p:spPr>
        <p:txBody>
          <a:bodyPr anchor="b"/>
          <a:lstStyle>
            <a:lvl1pPr algn="l">
              <a:defRPr sz="2800">
                <a:solidFill>
                  <a:srgbClr val="1F2A44"/>
                </a:solid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47DA358-DFFC-4B28-A97E-490BDEF411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57200" y="3017520"/>
            <a:ext cx="5394326" cy="4561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[MONTH 00, 0000]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02EF93B-BCFE-E949-B931-D1D8B3C2C8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098" y="177250"/>
            <a:ext cx="1892807" cy="1104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1A3B559-05CA-CA4E-B46A-5315B6F6EF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4567555"/>
            <a:ext cx="1737360" cy="274320"/>
          </a:xfrm>
          <a:prstGeom prst="rect">
            <a:avLst/>
          </a:prstGeom>
        </p:spPr>
      </p:pic>
      <p:pic>
        <p:nvPicPr>
          <p:cNvPr id="8" name="Stripes">
            <a:extLst>
              <a:ext uri="{FF2B5EF4-FFF2-40B4-BE49-F238E27FC236}">
                <a16:creationId xmlns="" xmlns:a16="http://schemas.microsoft.com/office/drawing/2014/main" id="{4DAE065B-FEEE-3C4D-8DAB-3C2C59A453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5405438" y="0"/>
            <a:ext cx="34290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7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44EA7FE-F81F-456E-8607-887A129B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7150"/>
            <a:ext cx="6950075" cy="34277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722F31-A8CA-4F9A-B80E-A7BD48F4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844DA0-821E-44C1-A98E-FC74F20E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829AD0E3-21B4-0142-8812-17F8526147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</p:spTree>
    <p:extLst>
      <p:ext uri="{BB962C8B-B14F-4D97-AF65-F5344CB8AC3E}">
        <p14:creationId xmlns:p14="http://schemas.microsoft.com/office/powerpoint/2010/main" val="429227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1BF49E4A-D111-B34D-AB41-6CC59C2832F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7199" y="685800"/>
            <a:ext cx="8229600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10" name="Title 9">
            <a:extLst>
              <a:ext uri="{FF2B5EF4-FFF2-40B4-BE49-F238E27FC236}">
                <a16:creationId xmlns="" xmlns:a16="http://schemas.microsoft.com/office/drawing/2014/main" id="{CD2525A4-6BC3-F04B-9264-10D96DB22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3238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44EA7FE-F81F-456E-8607-887A129B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9690"/>
            <a:ext cx="6950075" cy="34251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722F31-A8CA-4F9A-B80E-A7BD48F4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844DA0-821E-44C1-A98E-FC74F20E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1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3977640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9160" y="1327149"/>
            <a:ext cx="3977640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9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F0452FBA-EE33-4E4A-B81E-FEFBE9558F9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7199" y="685800"/>
            <a:ext cx="8229600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32385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3977640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9160" y="1327149"/>
            <a:ext cx="3977640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8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2560638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2476" y="1327149"/>
            <a:ext cx="2559050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EED49FFF-9825-AD4B-A1DC-1F5B208346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163" y="1327149"/>
            <a:ext cx="2560637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93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E7ED9833-6250-B543-849B-DDECAC26C515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457199" y="685800"/>
            <a:ext cx="8229600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32385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2560638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2476" y="1327149"/>
            <a:ext cx="2559050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EED49FFF-9825-AD4B-A1DC-1F5B208346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163" y="1327149"/>
            <a:ext cx="2560637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28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tripes">
            <a:extLst>
              <a:ext uri="{FF2B5EF4-FFF2-40B4-BE49-F238E27FC236}">
                <a16:creationId xmlns="" xmlns:a16="http://schemas.microsoft.com/office/drawing/2014/main" id="{C436A57D-63D7-944F-A634-3C24056ED887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alphaModFix amt="65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A1978FA-196A-497B-BB7B-3F09180B4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1950"/>
            <a:ext cx="6950075" cy="6438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[SLIDE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4BA5ABA-400E-479E-8C02-C881A0668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25880"/>
            <a:ext cx="8229600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62931AA-84FD-4BFB-A4DA-131B56FF8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199" y="4846320"/>
            <a:ext cx="3978275" cy="182880"/>
          </a:xfrm>
          <a:prstGeom prst="rect">
            <a:avLst/>
          </a:prstGeom>
        </p:spPr>
        <p:txBody>
          <a:bodyPr vert="horz" wrap="none" lIns="0" tIns="18288" rIns="0" bIns="0" rtlCol="0" anchor="t" anchorCtr="0"/>
          <a:lstStyle>
            <a:lvl1pPr algn="l">
              <a:defRPr sz="75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60B8385-F29C-4D6F-8D9C-7271128C3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4846320"/>
            <a:ext cx="457200" cy="182880"/>
          </a:xfrm>
          <a:prstGeom prst="rect">
            <a:avLst/>
          </a:prstGeom>
        </p:spPr>
        <p:txBody>
          <a:bodyPr vert="horz" wrap="none" lIns="0" tIns="9144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2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57" r:id="rId3"/>
    <p:sldLayoutId id="2147483650" r:id="rId4"/>
    <p:sldLayoutId id="2147483660" r:id="rId5"/>
    <p:sldLayoutId id="2147483652" r:id="rId6"/>
    <p:sldLayoutId id="2147483661" r:id="rId7"/>
    <p:sldLayoutId id="2147483656" r:id="rId8"/>
    <p:sldLayoutId id="2147483662" r:id="rId9"/>
    <p:sldLayoutId id="2147483679" r:id="rId10"/>
    <p:sldLayoutId id="2147483680" r:id="rId11"/>
    <p:sldLayoutId id="2147483664" r:id="rId12"/>
    <p:sldLayoutId id="2147483665" r:id="rId13"/>
    <p:sldLayoutId id="2147483675" r:id="rId14"/>
    <p:sldLayoutId id="2147483676" r:id="rId15"/>
    <p:sldLayoutId id="2147483677" r:id="rId16"/>
    <p:sldLayoutId id="2147483678" r:id="rId17"/>
    <p:sldLayoutId id="2147483674" r:id="rId18"/>
    <p:sldLayoutId id="2147483651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54" r:id="rId25"/>
    <p:sldLayoutId id="2147483663" r:id="rId26"/>
    <p:sldLayoutId id="2147483655" r:id="rId27"/>
    <p:sldLayoutId id="2147483671" r:id="rId28"/>
    <p:sldLayoutId id="2147483672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kern="1200" cap="all" baseline="0">
          <a:solidFill>
            <a:srgbClr val="1F2A44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96012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123444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323" userDrawn="1">
          <p15:clr>
            <a:srgbClr val="F26B43"/>
          </p15:clr>
        </p15:guide>
        <p15:guide id="2" pos="5472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orient="horz" pos="836" userDrawn="1">
          <p15:clr>
            <a:srgbClr val="F26B43"/>
          </p15:clr>
        </p15:guide>
        <p15:guide id="5" orient="horz" pos="2994" userDrawn="1">
          <p15:clr>
            <a:srgbClr val="F26B43"/>
          </p15:clr>
        </p15:guide>
        <p15:guide id="6" pos="2794" userDrawn="1">
          <p15:clr>
            <a:srgbClr val="F26B43"/>
          </p15:clr>
        </p15:guide>
        <p15:guide id="7" pos="2966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1901" userDrawn="1">
          <p15:clr>
            <a:srgbClr val="F26B43"/>
          </p15:clr>
        </p15:guide>
        <p15:guide id="10" pos="2140" userDrawn="1">
          <p15:clr>
            <a:srgbClr val="F26B43"/>
          </p15:clr>
        </p15:guide>
        <p15:guide id="11" pos="3686" userDrawn="1">
          <p15:clr>
            <a:srgbClr val="F26B43"/>
          </p15:clr>
        </p15:guide>
        <p15:guide id="12" pos="3859" userDrawn="1">
          <p15:clr>
            <a:srgbClr val="F26B43"/>
          </p15:clr>
        </p15:guide>
        <p15:guide id="13" pos="46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9B11D0B-6690-8A42-AB3B-650BFFCF5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6D8FAFF-5EB2-E540-A91A-C16448075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62" y="448715"/>
            <a:ext cx="1892807" cy="11049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046F191-517F-1B49-98A6-8A546E824E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79" t="25457" b="6062"/>
          <a:stretch/>
        </p:blipFill>
        <p:spPr>
          <a:xfrm>
            <a:off x="3397251" y="520868"/>
            <a:ext cx="5289550" cy="42321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6A7E6FC-BFA9-5D48-873F-24D0B07A0D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2" t="36082" r="76172" b="31098"/>
          <a:stretch/>
        </p:blipFill>
        <p:spPr>
          <a:xfrm>
            <a:off x="692563" y="1798400"/>
            <a:ext cx="1579910" cy="19406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AE4D1DB-86F9-3C41-8310-6FA5CDA48E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713" t="8646" r="17606" b="80855"/>
          <a:stretch/>
        </p:blipFill>
        <p:spPr>
          <a:xfrm>
            <a:off x="5253662" y="68164"/>
            <a:ext cx="1455545" cy="39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6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CF216E-91A1-1640-9FD9-89A8D11A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DB3C046-D701-B04D-BC41-0916D8798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62" y="448715"/>
            <a:ext cx="1892807" cy="1104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F05951F-0533-FC4C-AAE8-4C0136EBF9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2" t="36082" r="76172" b="31098"/>
          <a:stretch/>
        </p:blipFill>
        <p:spPr>
          <a:xfrm>
            <a:off x="692563" y="1798400"/>
            <a:ext cx="1579910" cy="19406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F24A8E7-3972-8444-9494-21B2302E2E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713" t="8646" r="17606" b="80855"/>
          <a:stretch/>
        </p:blipFill>
        <p:spPr>
          <a:xfrm>
            <a:off x="5253662" y="68164"/>
            <a:ext cx="1455545" cy="39052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93E6EF9D-FFA5-BE42-A354-CF07AE524144}"/>
              </a:ext>
            </a:extLst>
          </p:cNvPr>
          <p:cNvGrpSpPr/>
          <p:nvPr/>
        </p:nvGrpSpPr>
        <p:grpSpPr>
          <a:xfrm>
            <a:off x="3397250" y="512763"/>
            <a:ext cx="5295742" cy="4258394"/>
            <a:chOff x="3397250" y="512763"/>
            <a:chExt cx="5295742" cy="4258394"/>
          </a:xfrm>
        </p:grpSpPr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9710D2EA-A05F-F244-AB11-088FD43DA6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5136" t="25284" b="53688"/>
            <a:stretch/>
          </p:blipFill>
          <p:spPr>
            <a:xfrm>
              <a:off x="3397250" y="512763"/>
              <a:ext cx="5295742" cy="130384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E403654F-F691-F54B-A968-E017E183AB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5151" t="25224" r="1" b="27021"/>
            <a:stretch/>
          </p:blipFill>
          <p:spPr>
            <a:xfrm>
              <a:off x="3403346" y="1816608"/>
              <a:ext cx="5289549" cy="29545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035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CF216E-91A1-1640-9FD9-89A8D11A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DB3C046-D701-B04D-BC41-0916D8798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62" y="448715"/>
            <a:ext cx="1892807" cy="1104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3ED8751-3C8D-5041-B7E3-0924D5EC0B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2" t="36082" r="76172" b="31098"/>
          <a:stretch/>
        </p:blipFill>
        <p:spPr>
          <a:xfrm>
            <a:off x="692563" y="1798400"/>
            <a:ext cx="1579910" cy="19406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B1270AD-B848-E845-86A0-F16857EF4D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713" t="8646" r="17606" b="80855"/>
          <a:stretch/>
        </p:blipFill>
        <p:spPr>
          <a:xfrm>
            <a:off x="5253662" y="68164"/>
            <a:ext cx="1455545" cy="39052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C3DAB90-E0DA-1E4B-83FC-F4CFFF1E4054}"/>
              </a:ext>
            </a:extLst>
          </p:cNvPr>
          <p:cNvGrpSpPr/>
          <p:nvPr/>
        </p:nvGrpSpPr>
        <p:grpSpPr>
          <a:xfrm>
            <a:off x="3397250" y="512763"/>
            <a:ext cx="5289550" cy="4240865"/>
            <a:chOff x="3397250" y="512763"/>
            <a:chExt cx="5289550" cy="4240865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F06739B7-9AB7-324C-99F1-D2EA4FE09F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5373" t="83691" b="10845"/>
            <a:stretch/>
          </p:blipFill>
          <p:spPr>
            <a:xfrm>
              <a:off x="3397250" y="4340268"/>
              <a:ext cx="5289550" cy="41336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BEE707A3-3EF1-A042-9CBC-7172F36720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5174" t="25325" b="11110"/>
            <a:stretch/>
          </p:blipFill>
          <p:spPr>
            <a:xfrm>
              <a:off x="3397250" y="512763"/>
              <a:ext cx="5289550" cy="39339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425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CF216E-91A1-1640-9FD9-89A8D11A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DB3C046-D701-B04D-BC41-0916D8798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62" y="448715"/>
            <a:ext cx="1892807" cy="1104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2629BEC-12CE-1240-BE40-05AA3506CC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2" t="36082" r="76172" b="31098"/>
          <a:stretch/>
        </p:blipFill>
        <p:spPr>
          <a:xfrm>
            <a:off x="692563" y="1798400"/>
            <a:ext cx="1579910" cy="19406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AF764AF-11C4-9743-8E84-DF4244ABCC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713" t="8646" r="17606" b="80855"/>
          <a:stretch/>
        </p:blipFill>
        <p:spPr>
          <a:xfrm>
            <a:off x="5253662" y="68164"/>
            <a:ext cx="1455545" cy="39052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65BD0A4-95C3-8046-B976-9FDA24D592E4}"/>
              </a:ext>
            </a:extLst>
          </p:cNvPr>
          <p:cNvGrpSpPr/>
          <p:nvPr/>
        </p:nvGrpSpPr>
        <p:grpSpPr>
          <a:xfrm>
            <a:off x="3392059" y="512762"/>
            <a:ext cx="5292579" cy="4242922"/>
            <a:chOff x="3392059" y="512762"/>
            <a:chExt cx="5292579" cy="4242922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ED8F4F74-4E1E-C345-9C2A-C25B317419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5078" t="25109" b="10623"/>
            <a:stretch/>
          </p:blipFill>
          <p:spPr>
            <a:xfrm>
              <a:off x="3392059" y="512762"/>
              <a:ext cx="5292579" cy="397389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432A1675-06B5-B840-9A59-ABB2803CB3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5078" t="82167" b="10623"/>
            <a:stretch/>
          </p:blipFill>
          <p:spPr>
            <a:xfrm>
              <a:off x="3392059" y="4309871"/>
              <a:ext cx="5292579" cy="4458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959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9B11D0B-6690-8A42-AB3B-650BFFCF5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404D1D8-9EBE-F848-A249-40ADC6F5B5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9" t="23434" b="6252"/>
          <a:stretch/>
        </p:blipFill>
        <p:spPr>
          <a:xfrm>
            <a:off x="846003" y="672468"/>
            <a:ext cx="7482931" cy="43567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80C3C56-FFC5-F44D-B939-A586D20BF0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38" r="55330" b="85185"/>
          <a:stretch/>
        </p:blipFill>
        <p:spPr>
          <a:xfrm>
            <a:off x="743281" y="207817"/>
            <a:ext cx="2845047" cy="39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6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W">
  <a:themeElements>
    <a:clrScheme name="PW">
      <a:dk1>
        <a:srgbClr val="000000"/>
      </a:dk1>
      <a:lt1>
        <a:srgbClr val="FFFFFF"/>
      </a:lt1>
      <a:dk2>
        <a:srgbClr val="00A9E0"/>
      </a:dk2>
      <a:lt2>
        <a:srgbClr val="A89968"/>
      </a:lt2>
      <a:accent1>
        <a:srgbClr val="1F2A44"/>
      </a:accent1>
      <a:accent2>
        <a:srgbClr val="00A9E0"/>
      </a:accent2>
      <a:accent3>
        <a:srgbClr val="BABBB1"/>
      </a:accent3>
      <a:accent4>
        <a:srgbClr val="F2CD00"/>
      </a:accent4>
      <a:accent5>
        <a:srgbClr val="A89968"/>
      </a:accent5>
      <a:accent6>
        <a:srgbClr val="994878"/>
      </a:accent6>
      <a:hlink>
        <a:srgbClr val="00A9E0"/>
      </a:hlink>
      <a:folHlink>
        <a:srgbClr val="00A9E0"/>
      </a:folHlink>
    </a:clrScheme>
    <a:fontScheme name="PW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PW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90500" dist="63500" dir="2700000" algn="br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1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37160" indent="-137160">
          <a:lnSpc>
            <a:spcPct val="100000"/>
          </a:lnSpc>
          <a:spcBef>
            <a:spcPts val="900"/>
          </a:spcBef>
          <a:buClr>
            <a:schemeClr val="tx1"/>
          </a:buClr>
          <a:buSzPct val="100000"/>
          <a:buFont typeface="Arial"/>
          <a:buChar char="•"/>
          <a:defRPr sz="1100"/>
        </a:defPPr>
      </a:lstStyle>
    </a:txDef>
  </a:objectDefaults>
  <a:extraClrSchemeLst/>
  <a:custClrLst>
    <a:custClr name="PW Blue">
      <a:srgbClr val="1F2A44"/>
    </a:custClr>
    <a:custClr name="PW Sky Blue">
      <a:srgbClr val="00A9E0"/>
    </a:custClr>
    <a:custClr name="PW Gray">
      <a:srgbClr val="BABBB1"/>
    </a:custClr>
    <a:custClr name="PW Yellow">
      <a:srgbClr val="F2CD00"/>
    </a:custClr>
    <a:custClr name="PW Gold">
      <a:srgbClr val="A89968"/>
    </a:custClr>
    <a:custClr name="PW Purple">
      <a:srgbClr val="994878"/>
    </a:custClr>
    <a:custClr>
      <a:srgbClr val="E0A526"/>
    </a:custClr>
    <a:custClr>
      <a:srgbClr val="5B618F"/>
    </a:custClr>
    <a:custClr>
      <a:srgbClr val="34B78F"/>
    </a:custClr>
    <a:custClr>
      <a:srgbClr val="DA291C"/>
    </a:custClr>
  </a:custClrLst>
  <a:extLst>
    <a:ext uri="{05A4C25C-085E-4340-85A3-A5531E510DB2}">
      <thm15:themeFamily xmlns="" xmlns:thm15="http://schemas.microsoft.com/office/thememl/2012/main" name="Presentation8" id="{0BF02EEF-B9F0-2B45-B7AE-DB7127AEB584}" vid="{A2225CFB-859D-5248-887B-F3181D13953D}"/>
    </a:ext>
  </a:extLst>
</a:theme>
</file>

<file path=ppt/theme/theme2.xml><?xml version="1.0" encoding="utf-8"?>
<a:theme xmlns:a="http://schemas.openxmlformats.org/drawingml/2006/main" name="PW">
  <a:themeElements>
    <a:clrScheme name="PW">
      <a:dk1>
        <a:srgbClr val="000000"/>
      </a:dk1>
      <a:lt1>
        <a:srgbClr val="FFFFFF"/>
      </a:lt1>
      <a:dk2>
        <a:srgbClr val="00A9E0"/>
      </a:dk2>
      <a:lt2>
        <a:srgbClr val="A89968"/>
      </a:lt2>
      <a:accent1>
        <a:srgbClr val="1F2A44"/>
      </a:accent1>
      <a:accent2>
        <a:srgbClr val="00A9E0"/>
      </a:accent2>
      <a:accent3>
        <a:srgbClr val="BABBB1"/>
      </a:accent3>
      <a:accent4>
        <a:srgbClr val="F2CD00"/>
      </a:accent4>
      <a:accent5>
        <a:srgbClr val="A89968"/>
      </a:accent5>
      <a:accent6>
        <a:srgbClr val="994878"/>
      </a:accent6>
      <a:hlink>
        <a:srgbClr val="00A9E0"/>
      </a:hlink>
      <a:folHlink>
        <a:srgbClr val="00A9E0"/>
      </a:folHlink>
    </a:clrScheme>
    <a:fontScheme name="PW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PW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90500" dist="63500" dir="2700000" algn="br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1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37160" indent="-137160">
          <a:lnSpc>
            <a:spcPct val="100000"/>
          </a:lnSpc>
          <a:spcBef>
            <a:spcPts val="900"/>
          </a:spcBef>
          <a:buClr>
            <a:schemeClr val="tx1"/>
          </a:buClr>
          <a:buSzPct val="100000"/>
          <a:buFont typeface="Arial"/>
          <a:buChar char="•"/>
          <a:defRPr sz="1100"/>
        </a:defPPr>
      </a:lstStyle>
    </a:txDef>
  </a:objectDefaults>
  <a:extraClrSchemeLst/>
  <a:custClrLst>
    <a:custClr name="PW Blue">
      <a:srgbClr val="1F2A44"/>
    </a:custClr>
    <a:custClr name="PW Sky Blue">
      <a:srgbClr val="00A9E0"/>
    </a:custClr>
    <a:custClr name="PW Gray">
      <a:srgbClr val="BABBB1"/>
    </a:custClr>
    <a:custClr name="PW Yellow">
      <a:srgbClr val="F2CD00"/>
    </a:custClr>
    <a:custClr name="PW Gold">
      <a:srgbClr val="A89968"/>
    </a:custClr>
    <a:custClr name="PW Purple">
      <a:srgbClr val="994878"/>
    </a:custClr>
    <a:custClr>
      <a:srgbClr val="E0A526"/>
    </a:custClr>
    <a:custClr>
      <a:srgbClr val="5B618F"/>
    </a:custClr>
    <a:custClr>
      <a:srgbClr val="34B78F"/>
    </a:custClr>
    <a:custClr>
      <a:srgbClr val="DA291C"/>
    </a:custClr>
  </a:custClrLst>
</a:theme>
</file>

<file path=ppt/theme/theme3.xml><?xml version="1.0" encoding="utf-8"?>
<a:theme xmlns:a="http://schemas.openxmlformats.org/drawingml/2006/main" name="PW">
  <a:themeElements>
    <a:clrScheme name="PW">
      <a:dk1>
        <a:srgbClr val="000000"/>
      </a:dk1>
      <a:lt1>
        <a:srgbClr val="FFFFFF"/>
      </a:lt1>
      <a:dk2>
        <a:srgbClr val="00A9E0"/>
      </a:dk2>
      <a:lt2>
        <a:srgbClr val="A89968"/>
      </a:lt2>
      <a:accent1>
        <a:srgbClr val="1F2A44"/>
      </a:accent1>
      <a:accent2>
        <a:srgbClr val="00A9E0"/>
      </a:accent2>
      <a:accent3>
        <a:srgbClr val="BABBB1"/>
      </a:accent3>
      <a:accent4>
        <a:srgbClr val="F2CD00"/>
      </a:accent4>
      <a:accent5>
        <a:srgbClr val="A89968"/>
      </a:accent5>
      <a:accent6>
        <a:srgbClr val="994878"/>
      </a:accent6>
      <a:hlink>
        <a:srgbClr val="00A9E0"/>
      </a:hlink>
      <a:folHlink>
        <a:srgbClr val="00A9E0"/>
      </a:folHlink>
    </a:clrScheme>
    <a:fontScheme name="PW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PW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90500" dist="63500" dir="2700000" algn="br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1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37160" indent="-137160">
          <a:lnSpc>
            <a:spcPct val="100000"/>
          </a:lnSpc>
          <a:spcBef>
            <a:spcPts val="900"/>
          </a:spcBef>
          <a:buClr>
            <a:schemeClr val="tx1"/>
          </a:buClr>
          <a:buSzPct val="100000"/>
          <a:buFont typeface="Arial"/>
          <a:buChar char="•"/>
          <a:defRPr sz="1100"/>
        </a:defPPr>
      </a:lstStyle>
    </a:txDef>
  </a:objectDefaults>
  <a:extraClrSchemeLst/>
  <a:custClrLst>
    <a:custClr name="PW Blue">
      <a:srgbClr val="1F2A44"/>
    </a:custClr>
    <a:custClr name="PW Sky Blue">
      <a:srgbClr val="00A9E0"/>
    </a:custClr>
    <a:custClr name="PW Gray">
      <a:srgbClr val="BABBB1"/>
    </a:custClr>
    <a:custClr name="PW Yellow">
      <a:srgbClr val="F2CD00"/>
    </a:custClr>
    <a:custClr name="PW Gold">
      <a:srgbClr val="A89968"/>
    </a:custClr>
    <a:custClr name="PW Purple">
      <a:srgbClr val="994878"/>
    </a:custClr>
    <a:custClr>
      <a:srgbClr val="E0A526"/>
    </a:custClr>
    <a:custClr>
      <a:srgbClr val="5B618F"/>
    </a:custClr>
    <a:custClr>
      <a:srgbClr val="34B78F"/>
    </a:custClr>
    <a:custClr>
      <a:srgbClr val="DA291C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PW</Template>
  <TotalTime>0</TotalTime>
  <Words>6</Words>
  <Application>Microsoft Office PowerPoint</Application>
  <PresentationFormat>On-screen Show (16:9)</PresentationFormat>
  <Paragraphs>6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PW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IS  ARIAL NARROW 28PT, ALL CAPS,  THREE LINES MAX</dc:title>
  <dc:creator>Vasile, Jolleen</dc:creator>
  <cp:keywords>Non Technical</cp:keywords>
  <cp:lastModifiedBy>Joseph Addonizio</cp:lastModifiedBy>
  <cp:revision>10</cp:revision>
  <cp:lastPrinted>2018-05-13T21:14:00Z</cp:lastPrinted>
  <dcterms:created xsi:type="dcterms:W3CDTF">2019-02-13T21:09:10Z</dcterms:created>
  <dcterms:modified xsi:type="dcterms:W3CDTF">2019-05-03T17:02:00Z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9103bc0c-f5fe-4b67-8431-232de3f42ea4</vt:lpwstr>
  </property>
  <property fmtid="{D5CDD505-2E9C-101B-9397-08002B2CF9AE}" pid="3" name="UTCTechnicalData">
    <vt:lpwstr>No</vt:lpwstr>
  </property>
  <property fmtid="{D5CDD505-2E9C-101B-9397-08002B2CF9AE}" pid="4" name="UTCTechnicalDataKeyword">
    <vt:lpwstr>Non Technical</vt:lpwstr>
  </property>
</Properties>
</file>