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6" r:id="rId2"/>
    <p:sldId id="296" r:id="rId3"/>
    <p:sldId id="298" r:id="rId4"/>
    <p:sldId id="299" r:id="rId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04D9E05-81B4-476A-963E-19F936495524}">
  <a:tblStyle styleId="{804D9E05-81B4-476A-963E-19F936495524}" styleName="PW Table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chemeClr val="dk1"/>
              </a:solidFill>
            </a:ln>
          </a:top>
          <a:bottom>
            <a:ln w="6350">
              <a:solidFill>
                <a:schemeClr val="dk1"/>
              </a:solidFill>
            </a:ln>
          </a:bottom>
          <a:insideH>
            <a:ln w="6350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19050">
              <a:solidFill>
                <a:schemeClr val="dk1"/>
              </a:solidFill>
            </a:ln>
          </a:top>
          <a:bottom>
            <a:ln>
              <a:noFill/>
            </a:ln>
          </a:bottom>
        </a:tcBdr>
      </a:tcStyle>
    </a:lastRow>
    <a:firstRow>
      <a:tcTxStyle b="on">
        <a:fontRef idx="minor"/>
        <a:schemeClr val="dk1"/>
      </a:tcTxStyle>
      <a:tcStyle>
        <a:tcBdr>
          <a:top>
            <a:ln>
              <a:noFill/>
            </a:ln>
          </a:top>
          <a:bottom>
            <a:ln w="19050">
              <a:solidFill>
                <a:schemeClr val="dk1"/>
              </a:solidFill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99" autoAdjust="0"/>
    <p:restoredTop sz="94699"/>
  </p:normalViewPr>
  <p:slideViewPr>
    <p:cSldViewPr snapToGrid="0" showGuides="1">
      <p:cViewPr>
        <p:scale>
          <a:sx n="188" d="100"/>
          <a:sy n="188" d="100"/>
        </p:scale>
        <p:origin x="1880" y="1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51" d="100"/>
          <a:sy n="151" d="100"/>
        </p:scale>
        <p:origin x="29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750821-75C1-1940-AD64-CC1DCD9500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16049-9BC8-064A-9F61-B39A8EF6E7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BAB957-6371-5A4A-BB34-BB1C8399199A}" type="datetimeFigureOut">
              <a:rPr lang="en-US" sz="1100" smtClean="0">
                <a:cs typeface="Arial" panose="020B0604020202020204" pitchFamily="34" charset="0"/>
              </a:rPr>
              <a:t>5/8/19</a:t>
            </a:fld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BCFD2-2AE2-A84A-964A-9EA6ADD2A6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CE372-D866-DB4D-B5D1-AA8C61296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8D835-2505-6A4C-A3EF-FB89DA41943B}" type="slidenum">
              <a:rPr lang="en-US" sz="1100" smtClean="0">
                <a:cs typeface="Arial" panose="020B0604020202020204" pitchFamily="34" charset="0"/>
              </a:rPr>
              <a:t>‹#›</a:t>
            </a:fld>
            <a:endParaRPr lang="en-US" sz="11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09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fld id="{983F1DEF-8023-F044-9893-0F7B02A212A9}" type="datetimeFigureOut">
              <a:rPr lang="en-US" smtClean="0"/>
              <a:pPr/>
              <a:t>5/8/19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1861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fld id="{17FAF283-7579-064E-9877-064305519C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4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tripes">
            <a:extLst>
              <a:ext uri="{FF2B5EF4-FFF2-40B4-BE49-F238E27FC236}">
                <a16:creationId xmlns:a16="http://schemas.microsoft.com/office/drawing/2014/main" id="{755844AA-8E86-CB48-ABF1-65A020387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2FF857-760A-2343-8309-3D330C2B9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98" y="177250"/>
            <a:ext cx="1890486" cy="1103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251B74-F8C2-CB46-8F2E-245EF42303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27149"/>
            <a:ext cx="5394325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2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27149"/>
            <a:ext cx="5394325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3" y="1327149"/>
            <a:ext cx="2560635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5394324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5" y="1327149"/>
            <a:ext cx="5394323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29201" y="685800"/>
            <a:ext cx="3657598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361950"/>
            <a:ext cx="3657598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1" y="1329690"/>
            <a:ext cx="3657598" cy="3425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eft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E4B963AC-83A2-664D-A0D3-87BF3810B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29201" y="685800"/>
            <a:ext cx="3657598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361950"/>
            <a:ext cx="3657598" cy="323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1" y="1329690"/>
            <a:ext cx="3657598" cy="3425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Righ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200" y="685800"/>
            <a:ext cx="384175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384175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9690"/>
            <a:ext cx="3841750" cy="3425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F9793-2F73-B04B-AEEB-CBC899089E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200" y="4846320"/>
            <a:ext cx="3841750" cy="182880"/>
          </a:xfrm>
        </p:spPr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B6F83-6584-5C45-BF54-F4B80AB1D9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Right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3840481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61950"/>
            <a:ext cx="3840481" cy="323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9690"/>
            <a:ext cx="3840481" cy="3425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F9793-2F73-B04B-AEEB-CBC899089E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199" y="4846320"/>
            <a:ext cx="3840481" cy="182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B6F83-6584-5C45-BF54-F4B80AB1D9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White Ha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1A2099-37BB-B74F-BB2B-0DD16418E73F}"/>
              </a:ext>
            </a:extLst>
          </p:cNvPr>
          <p:cNvSpPr/>
          <p:nvPr userDrawn="1"/>
        </p:nvSpPr>
        <p:spPr bwMode="hidden">
          <a:xfrm>
            <a:off x="4572000" y="0"/>
            <a:ext cx="4572000" cy="5143500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100"/>
          </a:p>
        </p:txBody>
      </p:sp>
      <p:pic>
        <p:nvPicPr>
          <p:cNvPr id="11" name="Stripes">
            <a:extLst>
              <a:ext uri="{FF2B5EF4-FFF2-40B4-BE49-F238E27FC236}">
                <a16:creationId xmlns:a16="http://schemas.microsoft.com/office/drawing/2014/main" id="{78694725-8A1D-704F-A5A7-197AE500B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0452FBA-EE33-4E4A-B81E-FEFBE9558F9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3978276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3978275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327149"/>
            <a:ext cx="3657600" cy="3425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Sky Blu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A333206C-1EA1-374A-AADC-B2F015ACC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 Graphic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tripes">
            <a:extLst>
              <a:ext uri="{FF2B5EF4-FFF2-40B4-BE49-F238E27FC236}">
                <a16:creationId xmlns:a16="http://schemas.microsoft.com/office/drawing/2014/main" id="{98740251-4F31-AC48-B19F-178F9E938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9FC88-B3FC-634C-90E5-839C6491C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98" y="177250"/>
            <a:ext cx="1890486" cy="1103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6222D4-2B9C-BF4C-B332-05ED173227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Gray">
    <p:bg>
      <p:bgPr>
        <a:solidFill>
          <a:srgbClr val="BAB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38B885F5-AA83-F04C-863E-4EE8E23B0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urple">
    <p:bg>
      <p:bgPr>
        <a:solidFill>
          <a:srgbClr val="994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F975D6C3-6FBA-7C40-9BBF-A851E8BC3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Sky Blu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0EEEBA78-11F6-004E-B1EF-003A79C29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13749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Gray">
    <p:bg>
      <p:bgPr>
        <a:solidFill>
          <a:srgbClr val="BAB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E3EF0035-6122-884E-B674-FAC6B1C2E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24708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Purple">
    <p:bg>
      <p:bgPr>
        <a:solidFill>
          <a:srgbClr val="994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3807B293-61F4-BD45-93DE-C056CAC4F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260068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8B28-D678-45A8-9632-23BCEFBAF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0BA4C-B8B3-4B12-8774-9B1C2AB2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BA88E-1628-461A-95C2-709969D0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0720267-28AB-6F40-9EF3-B2ECDE13157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28B28-D678-45A8-9632-23BCEFBAF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0BA4C-B8B3-4B12-8774-9B1C2AB2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BA88E-1628-461A-95C2-709969D0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A5060-99DB-444B-8BFA-BE399D9C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F15F4-CD9F-46BC-8AF6-230C475A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8FBEBC2B-6B4D-8447-A494-06F40D9DC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AABB23-45F6-E742-A4A4-6F5FA38E8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28962" y="3839547"/>
            <a:ext cx="2557838" cy="913428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27C5D6-48E0-1C41-980F-6FF8CB48C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EEE436-159F-7B45-ADE3-D4C62229FA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9098" y="1966724"/>
            <a:ext cx="1890486" cy="11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68CA46-7E04-4A4E-B791-601BE6B2D0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98" y="1966724"/>
            <a:ext cx="1892807" cy="110499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AABB23-45F6-E742-A4A4-6F5FA38E8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28962" y="3839547"/>
            <a:ext cx="2557838" cy="913428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A1507-E0B4-7644-A6D5-1C7BDF4579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rgbClr val="1F2A44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2EF93B-BCFE-E949-B931-D1D8B3C2C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98" y="177250"/>
            <a:ext cx="1892807" cy="1104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3B559-05CA-CA4E-B46A-5315B6F6EF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  <p:pic>
        <p:nvPicPr>
          <p:cNvPr id="8" name="Stripes">
            <a:extLst>
              <a:ext uri="{FF2B5EF4-FFF2-40B4-BE49-F238E27FC236}">
                <a16:creationId xmlns:a16="http://schemas.microsoft.com/office/drawing/2014/main" id="{4DAE065B-FEEE-3C4D-8DAB-3C2C59A453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7150"/>
            <a:ext cx="6950075" cy="34277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29AD0E3-21B4-0142-8812-17F8526147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42922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9690"/>
            <a:ext cx="6950075" cy="34251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F0452FBA-EE33-4E4A-B81E-FEFBE9558F9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8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255905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D49FFF-9825-AD4B-A1DC-1F5B20834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163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2559050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 — MANAGE FOR ALL SLIDE FOOTERS WITH INSERT &gt; HEADER &amp;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D49FFF-9825-AD4B-A1DC-1F5B20834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163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C436A57D-63D7-944F-A634-3C24056ED887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978FA-196A-497B-BB7B-3F09180B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6950075" cy="643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[SLIDE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A5ABA-400E-479E-8C02-C881A0668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8229600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931AA-84FD-4BFB-A4DA-131B56FF8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46320"/>
            <a:ext cx="3978275" cy="182880"/>
          </a:xfrm>
          <a:prstGeom prst="rect">
            <a:avLst/>
          </a:prstGeom>
        </p:spPr>
        <p:txBody>
          <a:bodyPr vert="horz" wrap="none" lIns="0" tIns="18288" rIns="0" bIns="0" rtlCol="0" anchor="t" anchorCtr="0"/>
          <a:lstStyle>
            <a:lvl1pPr algn="l">
              <a:defRPr sz="75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PRESENTATION TITLE — MANAGE FOR ALL SLIDE FOOTERS WITH INSERT &gt; HEADER &amp;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B8385-F29C-4D6F-8D9C-7271128C3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4846320"/>
            <a:ext cx="457200" cy="182880"/>
          </a:xfrm>
          <a:prstGeom prst="rect">
            <a:avLst/>
          </a:prstGeom>
        </p:spPr>
        <p:txBody>
          <a:bodyPr vert="horz" wrap="none" lIns="0" tIns="9144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2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57" r:id="rId3"/>
    <p:sldLayoutId id="2147483650" r:id="rId4"/>
    <p:sldLayoutId id="2147483660" r:id="rId5"/>
    <p:sldLayoutId id="2147483652" r:id="rId6"/>
    <p:sldLayoutId id="2147483661" r:id="rId7"/>
    <p:sldLayoutId id="2147483656" r:id="rId8"/>
    <p:sldLayoutId id="2147483662" r:id="rId9"/>
    <p:sldLayoutId id="2147483679" r:id="rId10"/>
    <p:sldLayoutId id="2147483680" r:id="rId11"/>
    <p:sldLayoutId id="2147483664" r:id="rId12"/>
    <p:sldLayoutId id="2147483665" r:id="rId13"/>
    <p:sldLayoutId id="2147483675" r:id="rId14"/>
    <p:sldLayoutId id="2147483676" r:id="rId15"/>
    <p:sldLayoutId id="2147483677" r:id="rId16"/>
    <p:sldLayoutId id="2147483678" r:id="rId17"/>
    <p:sldLayoutId id="2147483674" r:id="rId18"/>
    <p:sldLayoutId id="2147483651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54" r:id="rId25"/>
    <p:sldLayoutId id="2147483663" r:id="rId26"/>
    <p:sldLayoutId id="2147483655" r:id="rId27"/>
    <p:sldLayoutId id="2147483671" r:id="rId28"/>
    <p:sldLayoutId id="2147483672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 cap="all" baseline="0">
          <a:solidFill>
            <a:srgbClr val="1F2A44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3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5" orient="horz" pos="2994" userDrawn="1">
          <p15:clr>
            <a:srgbClr val="F26B43"/>
          </p15:clr>
        </p15:guide>
        <p15:guide id="10" pos="21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148F61-105C-7E45-92E8-A1978C849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02" t="29030" r="3223" b="5823"/>
          <a:stretch/>
        </p:blipFill>
        <p:spPr>
          <a:xfrm>
            <a:off x="3397250" y="512763"/>
            <a:ext cx="5289630" cy="4241961"/>
          </a:xfrm>
          <a:prstGeom prst="rect">
            <a:avLst/>
          </a:prstGeom>
        </p:spPr>
      </p:pic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6FF377C-E8DD-9D49-8CAE-36BCF0D5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4846320"/>
            <a:ext cx="457200" cy="182880"/>
          </a:xfrm>
        </p:spPr>
        <p:txBody>
          <a:bodyPr/>
          <a:lstStyle/>
          <a:p>
            <a:fld id="{8CF57710-2755-44C5-A659-380A6F36418D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D5E86B-649D-994E-B2F1-3B11FA4D1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17" y="332968"/>
            <a:ext cx="1892807" cy="1104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116C78-DDB7-374C-8038-5883E0C942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304" t="12152" r="19047" b="76371"/>
          <a:stretch/>
        </p:blipFill>
        <p:spPr>
          <a:xfrm>
            <a:off x="5225969" y="92597"/>
            <a:ext cx="1458411" cy="4086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B72441-8F84-EA45-9FF7-BA09B0EA51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1" t="29930" r="68606" b="63207"/>
          <a:stretch/>
        </p:blipFill>
        <p:spPr>
          <a:xfrm>
            <a:off x="391624" y="1649392"/>
            <a:ext cx="2574128" cy="48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F216E-91A1-1640-9FD9-89A8D11A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EC184A-E73D-2E48-8185-A2524803C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7" y="332968"/>
            <a:ext cx="1892807" cy="1104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41F7C2-965B-6243-B442-ADB6F4EC4B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04" t="12152" r="19047" b="76371"/>
          <a:stretch/>
        </p:blipFill>
        <p:spPr>
          <a:xfrm>
            <a:off x="5225969" y="92597"/>
            <a:ext cx="1458411" cy="4086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61B8D-D0E0-E741-AE5E-09119797B4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1" t="29930" r="68606" b="63207"/>
          <a:stretch/>
        </p:blipFill>
        <p:spPr>
          <a:xfrm>
            <a:off x="391624" y="1649392"/>
            <a:ext cx="2574128" cy="48613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780CB3F-04F8-D044-A3F1-3644DB5BA4F9}"/>
              </a:ext>
            </a:extLst>
          </p:cNvPr>
          <p:cNvGrpSpPr/>
          <p:nvPr/>
        </p:nvGrpSpPr>
        <p:grpSpPr>
          <a:xfrm>
            <a:off x="3387965" y="503479"/>
            <a:ext cx="5320043" cy="4250002"/>
            <a:chOff x="3387965" y="503479"/>
            <a:chExt cx="5320043" cy="425000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5EC825B-0AC1-3A40-882C-B83991B32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3814" t="28898" r="3208" b="6000"/>
            <a:stretch/>
          </p:blipFill>
          <p:spPr>
            <a:xfrm>
              <a:off x="3387965" y="503479"/>
              <a:ext cx="5320043" cy="424949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2C25E4-8B93-F941-B331-6C705AB2D2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231" t="29046" r="3273" b="31320"/>
            <a:stretch/>
          </p:blipFill>
          <p:spPr>
            <a:xfrm>
              <a:off x="3397250" y="1589771"/>
              <a:ext cx="5306428" cy="260049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3213AC4-B1D5-264E-A39E-A925662909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231" t="73956" r="3273" b="6229"/>
            <a:stretch/>
          </p:blipFill>
          <p:spPr>
            <a:xfrm>
              <a:off x="3397250" y="3453414"/>
              <a:ext cx="5306428" cy="1300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035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F216E-91A1-1640-9FD9-89A8D11A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288510-C624-DF4F-9FA0-AD3D163D2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7" y="332968"/>
            <a:ext cx="1892807" cy="1104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17C60C-2E86-7D44-BDE0-FB05E2C70F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04" t="12152" r="19047" b="76371"/>
          <a:stretch/>
        </p:blipFill>
        <p:spPr>
          <a:xfrm>
            <a:off x="5225969" y="92597"/>
            <a:ext cx="1458411" cy="4086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A88C74-151F-1D4F-BECA-12CC1E9335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1" t="29930" r="68606" b="63207"/>
          <a:stretch/>
        </p:blipFill>
        <p:spPr>
          <a:xfrm>
            <a:off x="391624" y="1649392"/>
            <a:ext cx="2574128" cy="4861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26F89D-9376-2A4A-BA43-EFCFF46130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977" t="28834" r="3147" b="6039"/>
          <a:stretch/>
        </p:blipFill>
        <p:spPr>
          <a:xfrm>
            <a:off x="3397251" y="514350"/>
            <a:ext cx="5293946" cy="423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25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F216E-91A1-1640-9FD9-89A8D11AF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E25C04-C90B-554B-847F-40B68F558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17" y="332968"/>
            <a:ext cx="1892807" cy="1104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457359-490F-A946-A52C-9F8C38895A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304" t="12152" r="19047" b="76371"/>
          <a:stretch/>
        </p:blipFill>
        <p:spPr>
          <a:xfrm>
            <a:off x="5225969" y="92597"/>
            <a:ext cx="1458411" cy="4086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190A66-2284-2F46-97D5-32B7532A2D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1" t="29930" r="68606" b="63207"/>
          <a:stretch/>
        </p:blipFill>
        <p:spPr>
          <a:xfrm>
            <a:off x="391624" y="1649392"/>
            <a:ext cx="2574128" cy="4861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24EA2D-B611-194C-A317-021108DDD3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013" t="28803" r="3310" b="5984"/>
          <a:stretch/>
        </p:blipFill>
        <p:spPr>
          <a:xfrm>
            <a:off x="3397250" y="512763"/>
            <a:ext cx="5289550" cy="425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9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  <a:extLst>
    <a:ext uri="{05A4C25C-085E-4340-85A3-A5531E510DB2}">
      <thm15:themeFamily xmlns:thm15="http://schemas.microsoft.com/office/thememl/2012/main" name="Presentation8" id="{0BF02EEF-B9F0-2B45-B7AE-DB7127AEB584}" vid="{A2225CFB-859D-5248-887B-F3181D13953D}"/>
    </a:ext>
  </a:extLst>
</a:theme>
</file>

<file path=ppt/theme/theme2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</a:theme>
</file>

<file path=ppt/theme/theme3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PW</Template>
  <TotalTime>66</TotalTime>
  <Words>4</Words>
  <Application>Microsoft Macintosh PowerPoint</Application>
  <PresentationFormat>On-screen Show (16:9)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Arial Narrow</vt:lpstr>
      <vt:lpstr>PW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 ARIAL NARROW 28PT, ALL CAPS,  THREE LINES MAX</dc:title>
  <dc:subject/>
  <dc:creator>Vasile, Jolleen</dc:creator>
  <cp:keywords/>
  <dc:description/>
  <cp:lastModifiedBy>Vasile, Jolleen</cp:lastModifiedBy>
  <cp:revision>9</cp:revision>
  <cp:lastPrinted>2018-05-13T21:14:00Z</cp:lastPrinted>
  <dcterms:created xsi:type="dcterms:W3CDTF">2019-02-13T21:09:10Z</dcterms:created>
  <dcterms:modified xsi:type="dcterms:W3CDTF">2019-05-08T18:47:32Z</dcterms:modified>
  <cp:category/>
</cp:coreProperties>
</file>