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59" r:id="rId2"/>
    <p:sldId id="262" r:id="rId3"/>
    <p:sldId id="290" r:id="rId4"/>
    <p:sldId id="294" r:id="rId5"/>
    <p:sldId id="267" r:id="rId6"/>
    <p:sldId id="295" r:id="rId7"/>
    <p:sldId id="293" r:id="rId8"/>
    <p:sldId id="312" r:id="rId9"/>
    <p:sldId id="302" r:id="rId10"/>
    <p:sldId id="313" r:id="rId11"/>
    <p:sldId id="301" r:id="rId12"/>
    <p:sldId id="309" r:id="rId13"/>
    <p:sldId id="314" r:id="rId14"/>
  </p:sldIdLst>
  <p:sldSz cx="9144000" cy="5143500" type="screen16x9"/>
  <p:notesSz cx="7023100" cy="93091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2" pos="288" userDrawn="1">
          <p15:clr>
            <a:srgbClr val="A4A3A4"/>
          </p15:clr>
        </p15:guide>
        <p15:guide id="3" pos="1901" userDrawn="1">
          <p15:clr>
            <a:srgbClr val="A4A3A4"/>
          </p15:clr>
        </p15:guide>
        <p15:guide id="4" pos="2074" userDrawn="1">
          <p15:clr>
            <a:srgbClr val="A4A3A4"/>
          </p15:clr>
        </p15:guide>
        <p15:guide id="5" pos="2794" userDrawn="1">
          <p15:clr>
            <a:srgbClr val="A4A3A4"/>
          </p15:clr>
        </p15:guide>
        <p15:guide id="6" pos="2880" userDrawn="1">
          <p15:clr>
            <a:srgbClr val="A4A3A4"/>
          </p15:clr>
        </p15:guide>
        <p15:guide id="7" pos="2966" userDrawn="1">
          <p15:clr>
            <a:srgbClr val="A4A3A4"/>
          </p15:clr>
        </p15:guide>
        <p15:guide id="8" pos="3686" userDrawn="1">
          <p15:clr>
            <a:srgbClr val="A4A3A4"/>
          </p15:clr>
        </p15:guide>
        <p15:guide id="9" pos="3859" userDrawn="1">
          <p15:clr>
            <a:srgbClr val="A4A3A4"/>
          </p15:clr>
        </p15:guide>
        <p15:guide id="10" pos="4666" userDrawn="1">
          <p15:clr>
            <a:srgbClr val="A4A3A4"/>
          </p15:clr>
        </p15:guide>
        <p15:guide id="11" pos="5472" userDrawn="1">
          <p15:clr>
            <a:srgbClr val="A4A3A4"/>
          </p15:clr>
        </p15:guide>
        <p15:guide id="12" orient="horz" pos="836" userDrawn="1">
          <p15:clr>
            <a:srgbClr val="A4A3A4"/>
          </p15:clr>
        </p15:guide>
        <p15:guide id="13" orient="horz" pos="2994" userDrawn="1">
          <p15:clr>
            <a:srgbClr val="A4A3A4"/>
          </p15:clr>
        </p15:guide>
        <p15:guide id="14" orient="horz" pos="228"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99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04D9E05-81B4-476A-963E-19F936495524}">
  <a:tblStyle styleId="{804D9E05-81B4-476A-963E-19F936495524}" styleName="PW Table">
    <a:wholeTbl>
      <a:tcTxStyle>
        <a:fontRef idx="minor"/>
        <a:schemeClr val="dk1"/>
      </a:tcTxStyle>
      <a:tcStyle>
        <a:tcBdr>
          <a:left>
            <a:ln>
              <a:noFill/>
            </a:ln>
          </a:left>
          <a:right>
            <a:ln>
              <a:noFill/>
            </a:ln>
          </a:right>
          <a:top>
            <a:ln w="6350">
              <a:solidFill>
                <a:schemeClr val="dk1"/>
              </a:solidFill>
            </a:ln>
          </a:top>
          <a:bottom>
            <a:ln w="6350">
              <a:solidFill>
                <a:schemeClr val="dk1"/>
              </a:solidFill>
            </a:ln>
          </a:bottom>
          <a:insideH>
            <a:ln w="6350">
              <a:solidFill>
                <a:schemeClr val="dk1"/>
              </a:solidFill>
            </a:ln>
          </a:insideH>
          <a:insideV>
            <a:ln>
              <a:noFill/>
            </a:ln>
          </a:insideV>
        </a:tcBdr>
        <a:fill>
          <a:noFill/>
        </a:fill>
      </a:tcStyle>
    </a:wholeTbl>
    <a:firstCol>
      <a:tcTxStyle b="on">
        <a:fontRef idx="minor"/>
        <a:schemeClr val="dk1"/>
      </a:tcTxStyle>
      <a:tcStyle>
        <a:tcBdr/>
      </a:tcStyle>
    </a:firstCol>
    <a:lastRow>
      <a:tcTxStyle b="on">
        <a:fontRef idx="minor"/>
        <a:schemeClr val="dk1"/>
      </a:tcTxStyle>
      <a:tcStyle>
        <a:tcBdr>
          <a:top>
            <a:ln w="19050">
              <a:solidFill>
                <a:schemeClr val="dk1"/>
              </a:solidFill>
            </a:ln>
          </a:top>
          <a:bottom>
            <a:ln>
              <a:noFill/>
            </a:ln>
          </a:bottom>
        </a:tcBdr>
      </a:tcStyle>
    </a:lastRow>
    <a:firstRow>
      <a:tcTxStyle b="on">
        <a:fontRef idx="minor"/>
        <a:schemeClr val="dk1"/>
      </a:tcTxStyle>
      <a:tcStyle>
        <a:tcBdr>
          <a:top>
            <a:ln>
              <a:noFill/>
            </a:ln>
          </a:top>
          <a:bottom>
            <a:ln w="19050">
              <a:solidFill>
                <a:schemeClr val="dk1"/>
              </a:solidFill>
            </a:ln>
          </a:bottom>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823" autoAdjust="0"/>
    <p:restoredTop sz="92515" autoAdjust="0"/>
  </p:normalViewPr>
  <p:slideViewPr>
    <p:cSldViewPr snapToGrid="0" showGuides="1">
      <p:cViewPr varScale="1">
        <p:scale>
          <a:sx n="88" d="100"/>
          <a:sy n="88" d="100"/>
        </p:scale>
        <p:origin x="90" y="870"/>
      </p:cViewPr>
      <p:guideLst>
        <p:guide pos="288"/>
        <p:guide pos="1901"/>
        <p:guide pos="2074"/>
        <p:guide pos="2794"/>
        <p:guide pos="2880"/>
        <p:guide pos="2966"/>
        <p:guide pos="3686"/>
        <p:guide pos="3859"/>
        <p:guide pos="4666"/>
        <p:guide pos="5472"/>
        <p:guide orient="horz" pos="836"/>
        <p:guide orient="horz" pos="2994"/>
        <p:guide orient="horz" pos="228"/>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3" d="100"/>
          <a:sy n="83" d="100"/>
        </p:scale>
        <p:origin x="3810"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750821-75C1-1940-AD64-CC1DCD950021}"/>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sz="1100">
              <a:latin typeface="Arial" panose="020B0604020202020204" pitchFamily="34" charset="0"/>
              <a:ea typeface="SimHei" panose="02010609060101010101" pitchFamily="49" charset="-122"/>
              <a:cs typeface="Arial" panose="020B0604020202020204" pitchFamily="34" charset="0"/>
            </a:endParaRPr>
          </a:p>
        </p:txBody>
      </p:sp>
      <p:sp>
        <p:nvSpPr>
          <p:cNvPr id="3" name="Date Placeholder 2">
            <a:extLst>
              <a:ext uri="{FF2B5EF4-FFF2-40B4-BE49-F238E27FC236}">
                <a16:creationId xmlns:a16="http://schemas.microsoft.com/office/drawing/2014/main" id="{1CE16049-9BC8-064A-9F61-B39A8EF6E7F3}"/>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CBAB957-6371-5A4A-BB34-BB1C8399199A}" type="datetimeFigureOut">
              <a:rPr lang="en-US" sz="1100">
                <a:latin typeface="Arial" panose="020B0604020202020204" pitchFamily="34" charset="0"/>
                <a:ea typeface="SimHei" panose="02010609060101010101" pitchFamily="49" charset="-122"/>
                <a:cs typeface="Arial" panose="020B0604020202020204" pitchFamily="34" charset="0"/>
              </a:rPr>
              <a:t>4/16/2019</a:t>
            </a:fld>
            <a:endParaRPr lang="en-US" sz="1100">
              <a:latin typeface="Arial" panose="020B0604020202020204" pitchFamily="34" charset="0"/>
              <a:ea typeface="SimHei" panose="02010609060101010101" pitchFamily="49" charset="-122"/>
              <a:cs typeface="Arial" panose="020B0604020202020204" pitchFamily="34" charset="0"/>
            </a:endParaRPr>
          </a:p>
        </p:txBody>
      </p:sp>
      <p:sp>
        <p:nvSpPr>
          <p:cNvPr id="4" name="Footer Placeholder 3">
            <a:extLst>
              <a:ext uri="{FF2B5EF4-FFF2-40B4-BE49-F238E27FC236}">
                <a16:creationId xmlns:a16="http://schemas.microsoft.com/office/drawing/2014/main" id="{5FCBCFD2-2AE2-A84A-964A-9EA6ADD2A638}"/>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sz="1100">
              <a:latin typeface="Arial" panose="020B0604020202020204" pitchFamily="34" charset="0"/>
              <a:ea typeface="SimHei" panose="02010609060101010101" pitchFamily="49" charset="-122"/>
              <a:cs typeface="Arial" panose="020B0604020202020204" pitchFamily="34" charset="0"/>
            </a:endParaRPr>
          </a:p>
        </p:txBody>
      </p:sp>
      <p:sp>
        <p:nvSpPr>
          <p:cNvPr id="5" name="Slide Number Placeholder 4">
            <a:extLst>
              <a:ext uri="{FF2B5EF4-FFF2-40B4-BE49-F238E27FC236}">
                <a16:creationId xmlns:a16="http://schemas.microsoft.com/office/drawing/2014/main" id="{C03CE372-D866-DB4D-B5D1-AA8C61296065}"/>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678D835-2505-6A4C-A3EF-FB89DA41943B}" type="slidenum">
              <a:rPr lang="en-US" sz="1100">
                <a:latin typeface="Arial" panose="020B0604020202020204" pitchFamily="34" charset="0"/>
                <a:ea typeface="SimHei" panose="02010609060101010101" pitchFamily="49" charset="-122"/>
                <a:cs typeface="Arial" panose="020B0604020202020204" pitchFamily="34" charset="0"/>
              </a:rPr>
              <a:t>‹#›</a:t>
            </a:fld>
            <a:endParaRPr lang="en-US" sz="1100">
              <a:latin typeface="Arial" panose="020B0604020202020204" pitchFamily="34" charset="0"/>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4143709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100">
                <a:latin typeface="+mn-lt"/>
                <a:cs typeface="Arial" panose="020B0604020202020204" pitchFamily="34" charset="0"/>
              </a:defRPr>
            </a:lvl1pPr>
          </a:lstStyle>
          <a:p>
            <a:endParaRPr lang="en-US" dirty="0">
              <a:latin typeface="Arial" panose="020B0604020202020204" pitchFamily="34" charset="0"/>
              <a:ea typeface="SimHei" panose="02010609060101010101" pitchFamily="49" charset="-122"/>
            </a:endParaRPr>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100">
                <a:latin typeface="+mn-lt"/>
                <a:cs typeface="Arial" panose="020B0604020202020204" pitchFamily="34" charset="0"/>
              </a:defRPr>
            </a:lvl1pPr>
          </a:lstStyle>
          <a:p>
            <a:fld id="{983F1DEF-8023-F044-9893-0F7B02A212A9}" type="datetimeFigureOut">
              <a:rPr lang="en-US" altLang="zh-CN" smtClean="0">
                <a:latin typeface="Arial" panose="020B0604020202020204" pitchFamily="34" charset="0"/>
                <a:ea typeface="SimHei" panose="02010609060101010101" pitchFamily="49" charset="-122"/>
              </a:rPr>
              <a:pPr/>
              <a:t>4/16/2019</a:t>
            </a:fld>
            <a:endParaRPr lang="zh-CN" altLang="en-US" dirty="0">
              <a:latin typeface="Arial" panose="020B0604020202020204" pitchFamily="34" charset="0"/>
              <a:ea typeface="SimHei" panose="02010609060101010101" pitchFamily="49" charset="-122"/>
            </a:endParaRPr>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latin typeface="Arial" panose="020B0604020202020204" pitchFamily="34" charset="0"/>
              <a:ea typeface="SimHei" panose="02010609060101010101" pitchFamily="49" charset="-122"/>
            </a:endParaRPr>
          </a:p>
        </p:txBody>
      </p:sp>
      <p:sp>
        <p:nvSpPr>
          <p:cNvPr id="5" name="Notes Placeholder 4"/>
          <p:cNvSpPr>
            <a:spLocks noGrp="1"/>
          </p:cNvSpPr>
          <p:nvPr>
            <p:ph type="body" sz="quarter" idx="3"/>
          </p:nvPr>
        </p:nvSpPr>
        <p:spPr>
          <a:xfrm>
            <a:off x="702310" y="4480004"/>
            <a:ext cx="5618480" cy="4192974"/>
          </a:xfrm>
          <a:prstGeom prst="rect">
            <a:avLst/>
          </a:prstGeom>
        </p:spPr>
        <p:txBody>
          <a:bodyPr vert="horz" lIns="0" tIns="0" rIns="0" bIns="0" rtlCol="0"/>
          <a:lstStyle/>
          <a:p>
            <a:pPr lvl="0"/>
            <a:r>
              <a:rPr lang="en-US" altLang="zh-CN"/>
              <a:t>Edit Master text styles</a:t>
            </a:r>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a:p>
            <a:pPr lvl="5"/>
            <a:r>
              <a:rPr lang="en-US" altLang="zh-CN"/>
              <a:t>Sixth level</a:t>
            </a:r>
            <a:endParaRPr lang="zh-CN" altLang="en-US"/>
          </a:p>
          <a:p>
            <a:pPr lvl="6"/>
            <a:r>
              <a:rPr lang="en-US" altLang="zh-CN"/>
              <a:t>Seventh level</a:t>
            </a:r>
            <a:endParaRPr lang="zh-CN" altLang="en-US"/>
          </a:p>
          <a:p>
            <a:pPr lvl="7"/>
            <a:r>
              <a:rPr lang="en-US" altLang="zh-CN"/>
              <a:t>Eighth level</a:t>
            </a:r>
            <a:endParaRPr lang="zh-CN" altLang="en-US"/>
          </a:p>
          <a:p>
            <a:pPr lvl="8"/>
            <a:r>
              <a:rPr lang="en-US" altLang="zh-CN"/>
              <a:t>Ninth level</a:t>
            </a:r>
            <a:endParaRPr lang="zh-CN" altLang="en-US" dirty="0"/>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100">
                <a:latin typeface="+mn-lt"/>
                <a:cs typeface="Arial" panose="020B0604020202020204" pitchFamily="34" charset="0"/>
              </a:defRPr>
            </a:lvl1pPr>
          </a:lstStyle>
          <a:p>
            <a:endParaRPr lang="en-US">
              <a:latin typeface="Arial" panose="020B0604020202020204" pitchFamily="34" charset="0"/>
              <a:ea typeface="SimHei" panose="02010609060101010101" pitchFamily="49" charset="-122"/>
            </a:endParaRPr>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100">
                <a:latin typeface="+mn-lt"/>
                <a:cs typeface="Arial" panose="020B0604020202020204" pitchFamily="34" charset="0"/>
              </a:defRPr>
            </a:lvl1pPr>
          </a:lstStyle>
          <a:p>
            <a:fld id="{17FAF283-7579-064E-9877-064305519C68}" type="slidenum">
              <a:rPr lang="en-US" altLang="zh-CN" smtClean="0">
                <a:latin typeface="Arial" panose="020B0604020202020204" pitchFamily="34" charset="0"/>
                <a:ea typeface="SimHei" panose="02010609060101010101" pitchFamily="49" charset="-122"/>
              </a:rPr>
              <a:pPr/>
              <a:t>‹#›</a:t>
            </a:fld>
            <a:endParaRPr lang="zh-CN" altLang="en-US" dirty="0">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3384547799"/>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Arial" panose="020B0604020202020204" pitchFamily="34" charset="0"/>
      </a:defRPr>
    </a:lvl1pPr>
    <a:lvl2pPr marL="457200" algn="l" defTabSz="914400" rtl="0" eaLnBrk="1" latinLnBrk="0" hangingPunct="1">
      <a:defRPr sz="1100" kern="1200">
        <a:solidFill>
          <a:schemeClr val="tx1"/>
        </a:solidFill>
        <a:latin typeface="+mn-lt"/>
        <a:ea typeface="+mn-ea"/>
        <a:cs typeface="Arial" panose="020B0604020202020204" pitchFamily="34" charset="0"/>
      </a:defRPr>
    </a:lvl2pPr>
    <a:lvl3pPr marL="914400" algn="l" defTabSz="914400" rtl="0" eaLnBrk="1" latinLnBrk="0" hangingPunct="1">
      <a:defRPr sz="1100" kern="1200">
        <a:solidFill>
          <a:schemeClr val="tx1"/>
        </a:solidFill>
        <a:latin typeface="+mn-lt"/>
        <a:ea typeface="+mn-ea"/>
        <a:cs typeface="Arial" panose="020B0604020202020204" pitchFamily="34" charset="0"/>
      </a:defRPr>
    </a:lvl3pPr>
    <a:lvl4pPr marL="1371600" algn="l" defTabSz="914400" rtl="0" eaLnBrk="1" latinLnBrk="0" hangingPunct="1">
      <a:defRPr sz="1100" kern="1200">
        <a:solidFill>
          <a:schemeClr val="tx1"/>
        </a:solidFill>
        <a:latin typeface="+mn-lt"/>
        <a:ea typeface="+mn-ea"/>
        <a:cs typeface="Arial" panose="020B0604020202020204" pitchFamily="34" charset="0"/>
      </a:defRPr>
    </a:lvl4pPr>
    <a:lvl5pPr marL="1828800" algn="l" defTabSz="914400" rtl="0" eaLnBrk="1" latinLnBrk="0" hangingPunct="1">
      <a:defRPr sz="1100" kern="1200">
        <a:solidFill>
          <a:schemeClr val="tx1"/>
        </a:solidFill>
        <a:latin typeface="+mn-lt"/>
        <a:ea typeface="+mn-ea"/>
        <a:cs typeface="Arial" panose="020B0604020202020204" pitchFamily="34" charset="0"/>
      </a:defRPr>
    </a:lvl5pPr>
    <a:lvl6pPr marL="2286000" algn="l" defTabSz="914400" rtl="0" eaLnBrk="1" latinLnBrk="0" hangingPunct="1">
      <a:defRPr sz="1100" kern="1200">
        <a:solidFill>
          <a:schemeClr val="tx1"/>
        </a:solidFill>
        <a:latin typeface="+mn-lt"/>
        <a:ea typeface="+mn-ea"/>
        <a:cs typeface="Arial" panose="020B0604020202020204" pitchFamily="34" charset="0"/>
      </a:defRPr>
    </a:lvl6pPr>
    <a:lvl7pPr marL="2743200" algn="l" defTabSz="914400" rtl="0" eaLnBrk="1" latinLnBrk="0" hangingPunct="1">
      <a:defRPr sz="1100" kern="1200">
        <a:solidFill>
          <a:schemeClr val="tx1"/>
        </a:solidFill>
        <a:latin typeface="+mn-lt"/>
        <a:ea typeface="+mn-ea"/>
        <a:cs typeface="Arial" panose="020B0604020202020204" pitchFamily="34" charset="0"/>
      </a:defRPr>
    </a:lvl7pPr>
    <a:lvl8pPr marL="3200400" algn="l" defTabSz="914400" rtl="0" eaLnBrk="1" latinLnBrk="0" hangingPunct="1">
      <a:defRPr sz="1100" kern="1200">
        <a:solidFill>
          <a:schemeClr val="tx1"/>
        </a:solidFill>
        <a:latin typeface="+mn-lt"/>
        <a:ea typeface="+mn-ea"/>
        <a:cs typeface="Arial" panose="020B0604020202020204" pitchFamily="34" charset="0"/>
      </a:defRPr>
    </a:lvl8pPr>
    <a:lvl9pPr marL="3657600" algn="l" defTabSz="914400" rtl="0" eaLnBrk="1" latinLnBrk="0" hangingPunct="1">
      <a:defRPr sz="1100" kern="1200">
        <a:solidFill>
          <a:schemeClr val="tx1"/>
        </a:solidFill>
        <a:latin typeface="+mn-lt"/>
        <a:ea typeface="+mn-ea"/>
        <a:cs typeface="Arial" panose="020B060402020202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5268" y="4480004"/>
            <a:ext cx="6565656" cy="4192974"/>
          </a:xfrm>
        </p:spPr>
        <p:txBody>
          <a:bodyPr/>
          <a:lstStyle/>
          <a:p>
            <a:pPr defTabSz="933237">
              <a:defRPr/>
            </a:pPr>
            <a:r>
              <a:rPr lang="zh-CN" altLang="en-US" b="1">
                <a:latin typeface="Arial" panose="020B0604020202020204" pitchFamily="34" charset="0"/>
                <a:ea typeface="SimHei" panose="02010609060101010101" pitchFamily="49" charset="-122"/>
              </a:rPr>
              <a:t>备注</a:t>
            </a:r>
          </a:p>
          <a:p>
            <a:pPr defTabSz="933237">
              <a:defRPr/>
            </a:pPr>
            <a:endParaRPr lang="zh-CN" altLang="en-US" b="1">
              <a:latin typeface="Arial" panose="020B0604020202020204" pitchFamily="34" charset="0"/>
              <a:ea typeface="SimHei" panose="02010609060101010101" pitchFamily="49" charset="-122"/>
            </a:endParaRPr>
          </a:p>
          <a:p>
            <a:pPr marL="171450" indent="-171450" defTabSz="933237">
              <a:lnSpc>
                <a:spcPct val="150000"/>
              </a:lnSpc>
              <a:buFont typeface="Arial" panose="020B0604020202020204" pitchFamily="34" charset="0"/>
              <a:buChar char="•"/>
              <a:defRPr/>
            </a:pPr>
            <a:r>
              <a:rPr lang="zh-CN" altLang="en-US">
                <a:latin typeface="Arial" panose="020B0604020202020204" pitchFamily="34" charset="0"/>
                <a:ea typeface="SimHei" panose="02010609060101010101" pitchFamily="49" charset="-122"/>
              </a:rPr>
              <a:t>我们的核心价值观旨在建立有关公司定位的共识。</a:t>
            </a:r>
          </a:p>
          <a:p>
            <a:pPr marL="171450" indent="-171450" defTabSz="933237">
              <a:lnSpc>
                <a:spcPct val="150000"/>
              </a:lnSpc>
              <a:buFont typeface="Arial" panose="020B0604020202020204" pitchFamily="34" charset="0"/>
              <a:buChar char="•"/>
              <a:defRPr/>
            </a:pPr>
            <a:r>
              <a:rPr lang="zh-CN" altLang="en-US">
                <a:latin typeface="Arial" panose="020B0604020202020204" pitchFamily="34" charset="0"/>
                <a:ea typeface="SimHei" panose="02010609060101010101" pitchFamily="49" charset="-122"/>
              </a:rPr>
              <a:t>让我们所有人有统一的目标、愿景、使命、价值观和行为。</a:t>
            </a:r>
          </a:p>
          <a:p>
            <a:pPr marL="171450" indent="-171450" defTabSz="933237">
              <a:lnSpc>
                <a:spcPct val="150000"/>
              </a:lnSpc>
              <a:buFont typeface="Arial" panose="020B0604020202020204" pitchFamily="34" charset="0"/>
              <a:buChar char="•"/>
              <a:defRPr/>
            </a:pPr>
            <a:r>
              <a:rPr lang="zh-CN" altLang="en-US">
                <a:latin typeface="Arial" panose="020B0604020202020204" pitchFamily="34" charset="0"/>
                <a:ea typeface="SimHei" panose="02010609060101010101" pitchFamily="49" charset="-122"/>
              </a:rPr>
              <a:t>打造世界一流的客户服务。</a:t>
            </a:r>
          </a:p>
          <a:p>
            <a:pPr marL="171450" indent="-171450" defTabSz="933237">
              <a:lnSpc>
                <a:spcPct val="150000"/>
              </a:lnSpc>
              <a:buFont typeface="Arial" panose="020B0604020202020204" pitchFamily="34" charset="0"/>
              <a:buChar char="•"/>
              <a:defRPr/>
            </a:pPr>
            <a:r>
              <a:rPr lang="zh-CN" altLang="en-US">
                <a:latin typeface="Arial" panose="020B0604020202020204" pitchFamily="34" charset="0"/>
                <a:ea typeface="SimHei" panose="02010609060101010101" pitchFamily="49" charset="-122"/>
              </a:rPr>
              <a:t>强化我们的定位，改进我们的工作方式。</a:t>
            </a:r>
          </a:p>
          <a:p>
            <a:pPr marL="171450" indent="-171450" defTabSz="933237">
              <a:buFont typeface="Arial" panose="020B0604020202020204" pitchFamily="34" charset="0"/>
              <a:buChar char="•"/>
              <a:defRPr/>
            </a:pPr>
            <a:endParaRPr lang="zh-CN" altLang="en-US" dirty="0">
              <a:latin typeface="Arial" panose="020B0604020202020204" pitchFamily="34" charset="0"/>
              <a:ea typeface="SimHei" panose="02010609060101010101" pitchFamily="49" charset="-122"/>
            </a:endParaRPr>
          </a:p>
        </p:txBody>
      </p:sp>
      <p:sp>
        <p:nvSpPr>
          <p:cNvPr id="4" name="Slide Number Placeholder 3"/>
          <p:cNvSpPr>
            <a:spLocks noGrp="1"/>
          </p:cNvSpPr>
          <p:nvPr>
            <p:ph type="sldNum" sz="quarter" idx="5"/>
          </p:nvPr>
        </p:nvSpPr>
        <p:spPr/>
        <p:txBody>
          <a:bodyPr/>
          <a:lstStyle/>
          <a:p>
            <a:fld id="{17FAF283-7579-064E-9877-064305519C68}" type="slidenum">
              <a:rPr lang="en-US" smtClean="0">
                <a:latin typeface="Arial" panose="020B0604020202020204" pitchFamily="34" charset="0"/>
                <a:ea typeface="SimHei" panose="02010609060101010101" pitchFamily="49" charset="-122"/>
              </a:rPr>
              <a:pPr/>
              <a:t>1</a:t>
            </a:fld>
            <a:endParaRPr lang="en-US" dirty="0">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95956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192974"/>
          </a:xfrm>
        </p:spPr>
        <p:txBody>
          <a:bodyPr/>
          <a:lstStyle/>
          <a:p>
            <a:pPr defTabSz="466618">
              <a:defRPr/>
            </a:pPr>
            <a:r>
              <a:rPr lang="zh-CN" altLang="en-US" b="1">
                <a:latin typeface="Arial" panose="020B0604020202020204" pitchFamily="34" charset="0"/>
                <a:ea typeface="SimHei" panose="02010609060101010101" pitchFamily="49" charset="-122"/>
              </a:rPr>
              <a:t>备注</a:t>
            </a:r>
          </a:p>
          <a:p>
            <a:pPr defTabSz="466618">
              <a:defRPr/>
            </a:pPr>
            <a:endParaRPr lang="zh-CN" altLang="en-US" i="1">
              <a:latin typeface="Arial" panose="020B0604020202020204" pitchFamily="34" charset="0"/>
              <a:ea typeface="SimHei" panose="02010609060101010101" pitchFamily="49" charset="-122"/>
            </a:endParaRPr>
          </a:p>
          <a:p>
            <a:pPr marL="171450" indent="-171450" defTabSz="466618">
              <a:lnSpc>
                <a:spcPct val="150000"/>
              </a:lnSpc>
              <a:buFont typeface="Arial" panose="020B0604020202020204" pitchFamily="34" charset="0"/>
              <a:buChar char="•"/>
              <a:defRPr/>
            </a:pPr>
            <a:r>
              <a:rPr lang="zh-CN" altLang="en-US">
                <a:latin typeface="Arial" panose="020B0604020202020204" pitchFamily="34" charset="0"/>
                <a:ea typeface="SimHei" panose="02010609060101010101" pitchFamily="49" charset="-122"/>
              </a:rPr>
              <a:t>鼓励：互相提升。</a:t>
            </a:r>
          </a:p>
          <a:p>
            <a:pPr marL="171450" indent="-171450" defTabSz="466618">
              <a:lnSpc>
                <a:spcPct val="150000"/>
              </a:lnSpc>
              <a:buFont typeface="Arial" panose="020B0604020202020204" pitchFamily="34" charset="0"/>
              <a:buChar char="•"/>
              <a:defRPr/>
            </a:pPr>
            <a:r>
              <a:rPr lang="zh-CN" altLang="en-US">
                <a:latin typeface="Arial" panose="020B0604020202020204" pitchFamily="34" charset="0"/>
                <a:ea typeface="SimHei" panose="02010609060101010101" pitchFamily="49" charset="-122"/>
              </a:rPr>
              <a:t>支持：打破障碍。</a:t>
            </a:r>
          </a:p>
          <a:p>
            <a:pPr marL="171450" indent="-171450" defTabSz="466618">
              <a:lnSpc>
                <a:spcPct val="150000"/>
              </a:lnSpc>
              <a:buFont typeface="Arial" panose="020B0604020202020204" pitchFamily="34" charset="0"/>
              <a:buChar char="•"/>
              <a:defRPr/>
            </a:pPr>
            <a:r>
              <a:rPr lang="zh-CN" altLang="en-US">
                <a:latin typeface="Arial" panose="020B0604020202020204" pitchFamily="34" charset="0"/>
                <a:ea typeface="SimHei" panose="02010609060101010101" pitchFamily="49" charset="-122"/>
              </a:rPr>
              <a:t>赋权：询问是否合法？对客户是否有好处？我是否愿意为此负责？</a:t>
            </a:r>
          </a:p>
          <a:p>
            <a:pPr marL="171450" indent="-171450" defTabSz="466618">
              <a:buFont typeface="Arial" panose="020B0604020202020204" pitchFamily="34" charset="0"/>
              <a:buChar char="•"/>
              <a:defRPr/>
            </a:pPr>
            <a:endParaRPr lang="zh-CN" altLang="en-US">
              <a:latin typeface="Arial" panose="020B0604020202020204" pitchFamily="34" charset="0"/>
              <a:ea typeface="SimHei" panose="02010609060101010101" pitchFamily="49" charset="-122"/>
            </a:endParaRPr>
          </a:p>
          <a:p>
            <a:pPr defTabSz="466618">
              <a:defRPr/>
            </a:pPr>
            <a:endParaRPr lang="zh-CN" altLang="en-US" b="0" i="1" dirty="0">
              <a:latin typeface="Arial" panose="020B0604020202020204" pitchFamily="34" charset="0"/>
              <a:ea typeface="SimHei" panose="02010609060101010101" pitchFamily="49" charset="-122"/>
            </a:endParaRPr>
          </a:p>
        </p:txBody>
      </p:sp>
      <p:sp>
        <p:nvSpPr>
          <p:cNvPr id="4" name="Slide Number Placeholder 3"/>
          <p:cNvSpPr>
            <a:spLocks noGrp="1"/>
          </p:cNvSpPr>
          <p:nvPr>
            <p:ph type="sldNum" sz="quarter" idx="5"/>
          </p:nvPr>
        </p:nvSpPr>
        <p:spPr/>
        <p:txBody>
          <a:bodyPr/>
          <a:lstStyle/>
          <a:p>
            <a:fld id="{17FAF283-7579-064E-9877-064305519C68}" type="slidenum">
              <a:rPr lang="en-US" smtClean="0">
                <a:latin typeface="Arial" panose="020B0604020202020204" pitchFamily="34" charset="0"/>
                <a:ea typeface="SimHei" panose="02010609060101010101" pitchFamily="49" charset="-122"/>
              </a:rPr>
              <a:pPr/>
              <a:t>10</a:t>
            </a:fld>
            <a:endParaRPr lang="en-US">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3806410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192974"/>
          </a:xfrm>
        </p:spPr>
        <p:txBody>
          <a:bodyPr/>
          <a:lstStyle/>
          <a:p>
            <a:r>
              <a:rPr lang="zh-CN" altLang="en-US" b="1">
                <a:latin typeface="Arial" panose="020B0604020202020204" pitchFamily="34" charset="0"/>
                <a:ea typeface="SimHei" panose="02010609060101010101" pitchFamily="49" charset="-122"/>
              </a:rPr>
              <a:t>备注</a:t>
            </a:r>
          </a:p>
          <a:p>
            <a:endParaRPr lang="zh-CN" altLang="en-US" b="1">
              <a:latin typeface="Arial" panose="020B0604020202020204" pitchFamily="34" charset="0"/>
              <a:ea typeface="SimHei" panose="02010609060101010101" pitchFamily="49" charset="-122"/>
            </a:endParaRPr>
          </a:p>
          <a:p>
            <a:pPr marL="171450" indent="-171450">
              <a:lnSpc>
                <a:spcPct val="150000"/>
              </a:lnSpc>
              <a:buFont typeface="Arial" panose="020B0604020202020204" pitchFamily="34" charset="0"/>
              <a:buChar char="•"/>
            </a:pPr>
            <a:r>
              <a:rPr lang="zh-CN" altLang="en-US">
                <a:latin typeface="Arial" panose="020B0604020202020204" pitchFamily="34" charset="0"/>
                <a:ea typeface="SimHei" panose="02010609060101010101" pitchFamily="49" charset="-122"/>
              </a:rPr>
              <a:t>此项活动将帮助员工更好地了解各种新行为以及如何付诸实践。</a:t>
            </a:r>
          </a:p>
          <a:p>
            <a:pPr marL="171450" indent="-171450">
              <a:lnSpc>
                <a:spcPct val="150000"/>
              </a:lnSpc>
              <a:buFont typeface="Arial" panose="020B0604020202020204" pitchFamily="34" charset="0"/>
              <a:buChar char="•"/>
            </a:pPr>
            <a:r>
              <a:rPr lang="zh-CN" altLang="en-US">
                <a:latin typeface="Arial" panose="020B0604020202020204" pitchFamily="34" charset="0"/>
                <a:ea typeface="SimHei" panose="02010609060101010101" pitchFamily="49" charset="-122"/>
              </a:rPr>
              <a:t>此活动的建议说明如下，但您可以随意调整小组的规模。</a:t>
            </a:r>
          </a:p>
          <a:p>
            <a:pPr marL="171450" indent="-171450">
              <a:lnSpc>
                <a:spcPct val="150000"/>
              </a:lnSpc>
              <a:buFont typeface="Arial" panose="020B0604020202020204" pitchFamily="34" charset="0"/>
              <a:buChar char="•"/>
            </a:pPr>
            <a:r>
              <a:rPr lang="zh-CN" altLang="en-US">
                <a:latin typeface="Arial" panose="020B0604020202020204" pitchFamily="34" charset="0"/>
                <a:ea typeface="SimHei" panose="02010609060101010101" pitchFamily="49" charset="-122"/>
              </a:rPr>
              <a:t>将员工分成多个小组，每组 </a:t>
            </a:r>
            <a:r>
              <a:rPr lang="en-US" altLang="zh-CN">
                <a:latin typeface="Arial" panose="020B0604020202020204" pitchFamily="34" charset="0"/>
                <a:ea typeface="SimHei" panose="02010609060101010101" pitchFamily="49" charset="-122"/>
              </a:rPr>
              <a:t>2 </a:t>
            </a:r>
            <a:r>
              <a:rPr lang="zh-CN" altLang="en-US">
                <a:latin typeface="Arial" panose="020B0604020202020204" pitchFamily="34" charset="0"/>
                <a:ea typeface="SimHei" panose="02010609060101010101" pitchFamily="49" charset="-122"/>
              </a:rPr>
              <a:t>到 </a:t>
            </a:r>
            <a:r>
              <a:rPr lang="en-US" altLang="zh-CN">
                <a:latin typeface="Arial" panose="020B0604020202020204" pitchFamily="34" charset="0"/>
                <a:ea typeface="SimHei" panose="02010609060101010101" pitchFamily="49" charset="-122"/>
              </a:rPr>
              <a:t>3 </a:t>
            </a:r>
            <a:r>
              <a:rPr lang="zh-CN" altLang="en-US">
                <a:latin typeface="Arial" panose="020B0604020202020204" pitchFamily="34" charset="0"/>
                <a:ea typeface="SimHei" panose="02010609060101010101" pitchFamily="49" charset="-122"/>
              </a:rPr>
              <a:t>人。如果您的小组规模较小，请为每位员工分配行为。</a:t>
            </a:r>
          </a:p>
          <a:p>
            <a:pPr marL="171450" indent="-171450">
              <a:lnSpc>
                <a:spcPct val="150000"/>
              </a:lnSpc>
              <a:buFont typeface="Arial" panose="020B0604020202020204" pitchFamily="34" charset="0"/>
              <a:buChar char="•"/>
            </a:pPr>
            <a:r>
              <a:rPr lang="zh-CN" altLang="en-US">
                <a:latin typeface="Arial" panose="020B0604020202020204" pitchFamily="34" charset="0"/>
                <a:ea typeface="SimHei" panose="02010609060101010101" pitchFamily="49" charset="-122"/>
              </a:rPr>
              <a:t>为每组分配一种行为，让他们花 </a:t>
            </a:r>
            <a:r>
              <a:rPr lang="en-US" altLang="zh-CN">
                <a:latin typeface="Arial" panose="020B0604020202020204" pitchFamily="34" charset="0"/>
                <a:ea typeface="SimHei" panose="02010609060101010101" pitchFamily="49" charset="-122"/>
              </a:rPr>
              <a:t>2-3 </a:t>
            </a:r>
            <a:r>
              <a:rPr lang="zh-CN" altLang="en-US">
                <a:latin typeface="Arial" panose="020B0604020202020204" pitchFamily="34" charset="0"/>
                <a:ea typeface="SimHei" panose="02010609060101010101" pitchFamily="49" charset="-122"/>
              </a:rPr>
              <a:t>分钟思考一下现在或将来如何表现这种行为的具体示例。</a:t>
            </a:r>
          </a:p>
          <a:p>
            <a:pPr marL="171450" indent="-171450">
              <a:lnSpc>
                <a:spcPct val="150000"/>
              </a:lnSpc>
              <a:buFont typeface="Arial" panose="020B0604020202020204" pitchFamily="34" charset="0"/>
              <a:buChar char="•"/>
            </a:pPr>
            <a:r>
              <a:rPr lang="zh-CN" altLang="en-US">
                <a:latin typeface="Arial" panose="020B0604020202020204" pitchFamily="34" charset="0"/>
                <a:ea typeface="SimHei" panose="02010609060101010101" pitchFamily="49" charset="-122"/>
              </a:rPr>
              <a:t>完成后，聚到一起，让每个小组分享他们的示例。</a:t>
            </a:r>
            <a:endParaRPr lang="zh-CN" altLang="en-US" dirty="0">
              <a:latin typeface="Arial" panose="020B0604020202020204" pitchFamily="34" charset="0"/>
              <a:ea typeface="SimHei" panose="02010609060101010101" pitchFamily="49" charset="-122"/>
            </a:endParaRPr>
          </a:p>
        </p:txBody>
      </p:sp>
      <p:sp>
        <p:nvSpPr>
          <p:cNvPr id="4" name="Slide Number Placeholder 3"/>
          <p:cNvSpPr>
            <a:spLocks noGrp="1"/>
          </p:cNvSpPr>
          <p:nvPr>
            <p:ph type="sldNum" sz="quarter" idx="5"/>
          </p:nvPr>
        </p:nvSpPr>
        <p:spPr/>
        <p:txBody>
          <a:bodyPr/>
          <a:lstStyle/>
          <a:p>
            <a:fld id="{17FAF283-7579-064E-9877-064305519C68}" type="slidenum">
              <a:rPr lang="en-US" smtClean="0">
                <a:latin typeface="Arial" panose="020B0604020202020204" pitchFamily="34" charset="0"/>
                <a:ea typeface="SimHei" panose="02010609060101010101" pitchFamily="49" charset="-122"/>
              </a:rPr>
              <a:pPr/>
              <a:t>11</a:t>
            </a:fld>
            <a:endParaRPr lang="en-US">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3006267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192974"/>
          </a:xfrm>
        </p:spPr>
        <p:txBody>
          <a:bodyPr/>
          <a:lstStyle/>
          <a:p>
            <a:r>
              <a:rPr lang="zh-CN" altLang="en-US" b="1">
                <a:latin typeface="Arial" panose="020B0604020202020204" pitchFamily="34" charset="0"/>
                <a:ea typeface="SimHei" panose="02010609060101010101" pitchFamily="49" charset="-122"/>
              </a:rPr>
              <a:t>备注</a:t>
            </a:r>
          </a:p>
          <a:p>
            <a:endParaRPr lang="zh-CN" altLang="en-US">
              <a:latin typeface="Arial" panose="020B0604020202020204" pitchFamily="34" charset="0"/>
              <a:ea typeface="SimHei" panose="02010609060101010101" pitchFamily="49" charset="-122"/>
            </a:endParaRPr>
          </a:p>
          <a:p>
            <a:pPr marL="171450" indent="-171450" defTabSz="466618">
              <a:lnSpc>
                <a:spcPct val="150000"/>
              </a:lnSpc>
              <a:buFont typeface="Arial" panose="020B0604020202020204" pitchFamily="34" charset="0"/>
              <a:buChar char="•"/>
              <a:defRPr/>
            </a:pPr>
            <a:r>
              <a:rPr lang="zh-CN" altLang="en-US">
                <a:latin typeface="Arial" panose="020B0604020202020204" pitchFamily="34" charset="0"/>
                <a:ea typeface="SimHei" panose="02010609060101010101" pitchFamily="49" charset="-122"/>
              </a:rPr>
              <a:t>通过我们的核心价值观，</a:t>
            </a:r>
            <a:r>
              <a:rPr lang="en-US" altLang="zh-CN">
                <a:latin typeface="Arial" panose="020B0604020202020204" pitchFamily="34" charset="0"/>
                <a:ea typeface="SimHei" panose="02010609060101010101" pitchFamily="49" charset="-122"/>
              </a:rPr>
              <a:t>Pratt</a:t>
            </a:r>
            <a:r>
              <a:rPr lang="zh-CN" altLang="en-US">
                <a:latin typeface="Arial" panose="020B0604020202020204" pitchFamily="34" charset="0"/>
                <a:ea typeface="SimHei" panose="02010609060101010101" pitchFamily="49" charset="-122"/>
              </a:rPr>
              <a:t>＆</a:t>
            </a:r>
            <a:r>
              <a:rPr lang="en-US" altLang="zh-CN">
                <a:latin typeface="Arial" panose="020B0604020202020204" pitchFamily="34" charset="0"/>
                <a:ea typeface="SimHei" panose="02010609060101010101" pitchFamily="49" charset="-122"/>
              </a:rPr>
              <a:t>Whitney </a:t>
            </a:r>
            <a:r>
              <a:rPr lang="zh-CN" altLang="en-US">
                <a:latin typeface="Arial" panose="020B0604020202020204" pitchFamily="34" charset="0"/>
                <a:ea typeface="SimHei" panose="02010609060101010101" pitchFamily="49" charset="-122"/>
              </a:rPr>
              <a:t>将为我们的员工、客户和合作伙伴超越我们的目标。</a:t>
            </a:r>
          </a:p>
          <a:p>
            <a:pPr marL="171450" indent="-171450" defTabSz="466618">
              <a:buFont typeface="Arial" panose="020B0604020202020204" pitchFamily="34" charset="0"/>
              <a:buChar char="•"/>
              <a:defRPr/>
            </a:pPr>
            <a:endParaRPr lang="zh-CN" altLang="en-US">
              <a:latin typeface="Arial" panose="020B0604020202020204" pitchFamily="34" charset="0"/>
              <a:ea typeface="SimHei" panose="02010609060101010101" pitchFamily="49" charset="-122"/>
            </a:endParaRPr>
          </a:p>
          <a:p>
            <a:pPr defTabSz="466618">
              <a:defRPr/>
            </a:pPr>
            <a:endParaRPr lang="zh-CN" altLang="en-US" i="1" dirty="0">
              <a:latin typeface="Arial" panose="020B0604020202020204" pitchFamily="34" charset="0"/>
              <a:ea typeface="SimHei" panose="02010609060101010101" pitchFamily="49" charset="-122"/>
            </a:endParaRPr>
          </a:p>
        </p:txBody>
      </p:sp>
      <p:sp>
        <p:nvSpPr>
          <p:cNvPr id="4" name="Slide Number Placeholder 3"/>
          <p:cNvSpPr>
            <a:spLocks noGrp="1"/>
          </p:cNvSpPr>
          <p:nvPr>
            <p:ph type="sldNum" sz="quarter" idx="5"/>
          </p:nvPr>
        </p:nvSpPr>
        <p:spPr/>
        <p:txBody>
          <a:bodyPr/>
          <a:lstStyle/>
          <a:p>
            <a:fld id="{17FAF283-7579-064E-9877-064305519C68}" type="slidenum">
              <a:rPr lang="en-US" smtClean="0">
                <a:latin typeface="Arial" panose="020B0604020202020204" pitchFamily="34" charset="0"/>
                <a:ea typeface="SimHei" panose="02010609060101010101" pitchFamily="49" charset="-122"/>
              </a:rPr>
              <a:pPr/>
              <a:t>12</a:t>
            </a:fld>
            <a:endParaRPr lang="en-US">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1619622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latin typeface="Arial" panose="020B0604020202020204" pitchFamily="34" charset="0"/>
              <a:ea typeface="SimHei" panose="02010609060101010101" pitchFamily="49" charset="-122"/>
            </a:endParaRPr>
          </a:p>
        </p:txBody>
      </p:sp>
      <p:sp>
        <p:nvSpPr>
          <p:cNvPr id="4" name="Slide Number Placeholder 3"/>
          <p:cNvSpPr>
            <a:spLocks noGrp="1"/>
          </p:cNvSpPr>
          <p:nvPr>
            <p:ph type="sldNum" sz="quarter" idx="10"/>
          </p:nvPr>
        </p:nvSpPr>
        <p:spPr/>
        <p:txBody>
          <a:bodyPr/>
          <a:lstStyle/>
          <a:p>
            <a:fld id="{17FAF283-7579-064E-9877-064305519C68}" type="slidenum">
              <a:rPr lang="en-US" smtClean="0">
                <a:latin typeface="Arial" panose="020B0604020202020204" pitchFamily="34" charset="0"/>
                <a:ea typeface="SimHei" panose="02010609060101010101" pitchFamily="49" charset="-122"/>
              </a:rPr>
              <a:pPr/>
              <a:t>13</a:t>
            </a:fld>
            <a:endParaRPr lang="en-US">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619343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192974"/>
          </a:xfrm>
        </p:spPr>
        <p:txBody>
          <a:bodyPr/>
          <a:lstStyle/>
          <a:p>
            <a:endParaRPr lang="zh-CN" altLang="en-US">
              <a:latin typeface="Arial" panose="020B0604020202020204" pitchFamily="34" charset="0"/>
              <a:ea typeface="SimHei" panose="02010609060101010101" pitchFamily="49" charset="-122"/>
            </a:endParaRPr>
          </a:p>
          <a:p>
            <a:pPr defTabSz="933237">
              <a:defRPr/>
            </a:pPr>
            <a:r>
              <a:rPr lang="zh-CN" altLang="en-US" b="1">
                <a:latin typeface="Arial" panose="020B0604020202020204" pitchFamily="34" charset="0"/>
                <a:ea typeface="SimHei" panose="02010609060101010101" pitchFamily="49" charset="-122"/>
              </a:rPr>
              <a:t>备注</a:t>
            </a:r>
          </a:p>
          <a:p>
            <a:pPr defTabSz="933237">
              <a:defRPr/>
            </a:pPr>
            <a:endParaRPr lang="zh-CN" altLang="en-US" b="1">
              <a:latin typeface="Arial" panose="020B0604020202020204" pitchFamily="34" charset="0"/>
              <a:ea typeface="SimHei" panose="02010609060101010101" pitchFamily="49" charset="-122"/>
            </a:endParaRPr>
          </a:p>
          <a:p>
            <a:pPr marL="171450" indent="-171450" defTabSz="933237">
              <a:lnSpc>
                <a:spcPct val="150000"/>
              </a:lnSpc>
              <a:buFont typeface="Arial" panose="020B0604020202020204" pitchFamily="34" charset="0"/>
              <a:buChar char="•"/>
              <a:defRPr/>
            </a:pPr>
            <a:r>
              <a:rPr lang="zh-CN" altLang="en-US">
                <a:latin typeface="Arial" panose="020B0604020202020204" pitchFamily="34" charset="0"/>
                <a:ea typeface="SimHei" panose="02010609060101010101" pitchFamily="49" charset="-122"/>
              </a:rPr>
              <a:t>我们的核心价值观是 </a:t>
            </a:r>
            <a:r>
              <a:rPr lang="en-US" altLang="zh-CN">
                <a:latin typeface="Arial" panose="020B0604020202020204" pitchFamily="34" charset="0"/>
                <a:ea typeface="SimHei" panose="02010609060101010101" pitchFamily="49" charset="-122"/>
              </a:rPr>
              <a:t>Pratt &amp; Whitney </a:t>
            </a:r>
            <a:r>
              <a:rPr lang="zh-CN" altLang="en-US">
                <a:latin typeface="Arial" panose="020B0604020202020204" pitchFamily="34" charset="0"/>
                <a:ea typeface="SimHei" panose="02010609060101010101" pitchFamily="49" charset="-122"/>
              </a:rPr>
              <a:t>文化转型的一部分。</a:t>
            </a:r>
          </a:p>
          <a:p>
            <a:pPr marL="171450" indent="-171450" defTabSz="933237">
              <a:lnSpc>
                <a:spcPct val="150000"/>
              </a:lnSpc>
              <a:buFont typeface="Arial" panose="020B0604020202020204" pitchFamily="34" charset="0"/>
              <a:buChar char="•"/>
              <a:defRPr/>
            </a:pPr>
            <a:r>
              <a:rPr lang="zh-CN" altLang="en-US">
                <a:latin typeface="Arial" panose="020B0604020202020204" pitchFamily="34" charset="0"/>
                <a:ea typeface="SimHei" panose="02010609060101010101" pitchFamily="49" charset="-122"/>
              </a:rPr>
              <a:t>第 </a:t>
            </a:r>
            <a:r>
              <a:rPr lang="en-US" altLang="zh-CN">
                <a:latin typeface="Arial" panose="020B0604020202020204" pitchFamily="34" charset="0"/>
                <a:ea typeface="SimHei" panose="02010609060101010101" pitchFamily="49" charset="-122"/>
              </a:rPr>
              <a:t>11 </a:t>
            </a:r>
            <a:r>
              <a:rPr lang="zh-CN" altLang="en-US">
                <a:latin typeface="Arial" panose="020B0604020202020204" pitchFamily="34" charset="0"/>
                <a:ea typeface="SimHei" panose="02010609060101010101" pitchFamily="49" charset="-122"/>
              </a:rPr>
              <a:t>张幻灯片上有一项小组练习，可以帮助您每天实践各种新行为。</a:t>
            </a:r>
          </a:p>
          <a:p>
            <a:pPr marL="171450" indent="-171450" defTabSz="933237">
              <a:buFont typeface="Arial" panose="020B0604020202020204" pitchFamily="34" charset="0"/>
              <a:buChar char="•"/>
              <a:defRPr/>
            </a:pPr>
            <a:endParaRPr lang="zh-CN" altLang="en-US" dirty="0">
              <a:latin typeface="Arial" panose="020B0604020202020204" pitchFamily="34" charset="0"/>
              <a:ea typeface="SimHei" panose="02010609060101010101" pitchFamily="49" charset="-122"/>
            </a:endParaRPr>
          </a:p>
        </p:txBody>
      </p:sp>
      <p:sp>
        <p:nvSpPr>
          <p:cNvPr id="4" name="Slide Number Placeholder 3"/>
          <p:cNvSpPr>
            <a:spLocks noGrp="1"/>
          </p:cNvSpPr>
          <p:nvPr>
            <p:ph type="sldNum" sz="quarter" idx="5"/>
          </p:nvPr>
        </p:nvSpPr>
        <p:spPr/>
        <p:txBody>
          <a:bodyPr/>
          <a:lstStyle/>
          <a:p>
            <a:fld id="{17FAF283-7579-064E-9877-064305519C68}" type="slidenum">
              <a:rPr lang="en-US" smtClean="0">
                <a:latin typeface="Arial" panose="020B0604020202020204" pitchFamily="34" charset="0"/>
                <a:ea typeface="SimHei" panose="02010609060101010101" pitchFamily="49" charset="-122"/>
              </a:rPr>
              <a:pPr/>
              <a:t>2</a:t>
            </a:fld>
            <a:endParaRPr lang="en-US">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3690484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192974"/>
          </a:xfrm>
        </p:spPr>
        <p:txBody>
          <a:bodyPr/>
          <a:lstStyle/>
          <a:p>
            <a:endParaRPr lang="zh-CN" altLang="en-US">
              <a:latin typeface="Arial" panose="020B0604020202020204" pitchFamily="34" charset="0"/>
              <a:ea typeface="SimHei" panose="02010609060101010101" pitchFamily="49" charset="-122"/>
            </a:endParaRPr>
          </a:p>
          <a:p>
            <a:pPr defTabSz="466618">
              <a:defRPr/>
            </a:pPr>
            <a:r>
              <a:rPr lang="zh-CN" altLang="en-US" b="1">
                <a:latin typeface="Arial" panose="020B0604020202020204" pitchFamily="34" charset="0"/>
                <a:ea typeface="SimHei" panose="02010609060101010101" pitchFamily="49" charset="-122"/>
              </a:rPr>
              <a:t>备注</a:t>
            </a:r>
          </a:p>
          <a:p>
            <a:pPr defTabSz="466618">
              <a:defRPr/>
            </a:pPr>
            <a:endParaRPr lang="zh-CN" altLang="en-US" b="1">
              <a:latin typeface="Arial" panose="020B0604020202020204" pitchFamily="34" charset="0"/>
              <a:ea typeface="SimHei" panose="02010609060101010101" pitchFamily="49" charset="-122"/>
            </a:endParaRPr>
          </a:p>
          <a:p>
            <a:pPr marL="171450" indent="-171450" defTabSz="466618">
              <a:lnSpc>
                <a:spcPct val="150000"/>
              </a:lnSpc>
              <a:buFont typeface="Arial" panose="020B0604020202020204" pitchFamily="34" charset="0"/>
              <a:buChar char="•"/>
              <a:defRPr/>
            </a:pPr>
            <a:r>
              <a:rPr lang="zh-CN" altLang="en-US">
                <a:latin typeface="Arial" panose="020B0604020202020204" pitchFamily="34" charset="0"/>
                <a:ea typeface="SimHei" panose="02010609060101010101" pitchFamily="49" charset="-122"/>
              </a:rPr>
              <a:t>我们公司在自我定位方面面临着各种挑战。</a:t>
            </a:r>
          </a:p>
          <a:p>
            <a:pPr marL="171450" indent="-171450" defTabSz="466618">
              <a:lnSpc>
                <a:spcPct val="150000"/>
              </a:lnSpc>
              <a:buFont typeface="Arial" panose="020B0604020202020204" pitchFamily="34" charset="0"/>
              <a:buChar char="•"/>
              <a:defRPr/>
            </a:pPr>
            <a:r>
              <a:rPr lang="zh-CN" altLang="en-US">
                <a:latin typeface="Arial" panose="020B0604020202020204" pitchFamily="34" charset="0"/>
                <a:ea typeface="SimHei" panose="02010609060101010101" pitchFamily="49" charset="-122"/>
              </a:rPr>
              <a:t>我们希望打造一种可以给予每位员工目标感和成就感的文化。</a:t>
            </a:r>
          </a:p>
          <a:p>
            <a:pPr marL="171450" indent="-171450" defTabSz="466618">
              <a:lnSpc>
                <a:spcPct val="150000"/>
              </a:lnSpc>
              <a:buFont typeface="Arial" panose="020B0604020202020204" pitchFamily="34" charset="0"/>
              <a:buChar char="•"/>
              <a:defRPr/>
            </a:pPr>
            <a:r>
              <a:rPr lang="zh-CN" altLang="en-US">
                <a:latin typeface="Arial" panose="020B0604020202020204" pitchFamily="34" charset="0"/>
                <a:ea typeface="SimHei" panose="02010609060101010101" pitchFamily="49" charset="-122"/>
              </a:rPr>
              <a:t>确保每位员工了解公司的目标以及他们在实现目标的过程中发挥的作用。</a:t>
            </a:r>
          </a:p>
          <a:p>
            <a:pPr marL="171450" indent="-171450" defTabSz="466618">
              <a:buFont typeface="Arial" panose="020B0604020202020204" pitchFamily="34" charset="0"/>
              <a:buChar char="•"/>
              <a:defRPr/>
            </a:pPr>
            <a:endParaRPr lang="zh-CN" altLang="en-US">
              <a:latin typeface="Arial" panose="020B0604020202020204" pitchFamily="34" charset="0"/>
              <a:ea typeface="SimHei" panose="02010609060101010101" pitchFamily="49" charset="-122"/>
            </a:endParaRPr>
          </a:p>
          <a:p>
            <a:endParaRPr lang="zh-CN" altLang="en-US" i="1" dirty="0">
              <a:latin typeface="Arial" panose="020B0604020202020204" pitchFamily="34" charset="0"/>
              <a:ea typeface="SimHei" panose="02010609060101010101" pitchFamily="49" charset="-122"/>
            </a:endParaRPr>
          </a:p>
        </p:txBody>
      </p:sp>
      <p:sp>
        <p:nvSpPr>
          <p:cNvPr id="4" name="Slide Number Placeholder 3"/>
          <p:cNvSpPr>
            <a:spLocks noGrp="1"/>
          </p:cNvSpPr>
          <p:nvPr>
            <p:ph type="sldNum" sz="quarter" idx="5"/>
          </p:nvPr>
        </p:nvSpPr>
        <p:spPr/>
        <p:txBody>
          <a:bodyPr/>
          <a:lstStyle/>
          <a:p>
            <a:fld id="{17FAF283-7579-064E-9877-064305519C68}" type="slidenum">
              <a:rPr lang="en-US" smtClean="0">
                <a:latin typeface="Arial" panose="020B0604020202020204" pitchFamily="34" charset="0"/>
                <a:ea typeface="SimHei" panose="02010609060101010101" pitchFamily="49" charset="-122"/>
              </a:rPr>
              <a:pPr/>
              <a:t>3</a:t>
            </a:fld>
            <a:endParaRPr lang="en-US">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2576215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latin typeface="Arial" panose="020B0604020202020204" pitchFamily="34" charset="0"/>
              <a:ea typeface="SimHei" panose="02010609060101010101" pitchFamily="49" charset="-122"/>
            </a:endParaRPr>
          </a:p>
          <a:p>
            <a:pPr defTabSz="466618">
              <a:defRPr/>
            </a:pPr>
            <a:r>
              <a:rPr lang="zh-CN" altLang="en-US" b="1">
                <a:latin typeface="Arial" panose="020B0604020202020204" pitchFamily="34" charset="0"/>
                <a:ea typeface="SimHei" panose="02010609060101010101" pitchFamily="49" charset="-122"/>
              </a:rPr>
              <a:t>备注</a:t>
            </a:r>
          </a:p>
          <a:p>
            <a:pPr defTabSz="466618">
              <a:defRPr/>
            </a:pPr>
            <a:endParaRPr lang="zh-CN" altLang="en-US" b="1">
              <a:latin typeface="Arial" panose="020B0604020202020204" pitchFamily="34" charset="0"/>
              <a:ea typeface="SimHei" panose="02010609060101010101" pitchFamily="49" charset="-122"/>
            </a:endParaRPr>
          </a:p>
          <a:p>
            <a:pPr marL="171450" indent="-171450" defTabSz="466618">
              <a:lnSpc>
                <a:spcPct val="150000"/>
              </a:lnSpc>
              <a:buFont typeface="Arial" panose="020B0604020202020204" pitchFamily="34" charset="0"/>
              <a:buChar char="•"/>
              <a:defRPr/>
            </a:pPr>
            <a:r>
              <a:rPr lang="zh-CN" altLang="en-US">
                <a:latin typeface="Arial" panose="020B0604020202020204" pitchFamily="34" charset="0"/>
                <a:ea typeface="SimHei" panose="02010609060101010101" pitchFamily="49" charset="-122"/>
              </a:rPr>
              <a:t>成功的支柱 </a:t>
            </a:r>
            <a:r>
              <a:rPr lang="en-US" altLang="zh-CN">
                <a:latin typeface="Arial" panose="020B0604020202020204" pitchFamily="34" charset="0"/>
                <a:ea typeface="SimHei" panose="02010609060101010101" pitchFamily="49" charset="-122"/>
              </a:rPr>
              <a:t>= </a:t>
            </a:r>
            <a:r>
              <a:rPr lang="zh-CN" altLang="en-US">
                <a:latin typeface="Arial" panose="020B0604020202020204" pitchFamily="34" charset="0"/>
                <a:ea typeface="SimHei" panose="02010609060101010101" pitchFamily="49" charset="-122"/>
              </a:rPr>
              <a:t>我们的价值观。</a:t>
            </a:r>
          </a:p>
          <a:p>
            <a:pPr marL="171450" indent="-171450" defTabSz="466618">
              <a:lnSpc>
                <a:spcPct val="150000"/>
              </a:lnSpc>
              <a:buFont typeface="Arial" panose="020B0604020202020204" pitchFamily="34" charset="0"/>
              <a:buChar char="•"/>
              <a:defRPr/>
            </a:pPr>
            <a:r>
              <a:rPr lang="zh-CN" altLang="en-US">
                <a:latin typeface="Arial" panose="020B0604020202020204" pitchFamily="34" charset="0"/>
                <a:ea typeface="SimHei" panose="02010609060101010101" pitchFamily="49" charset="-122"/>
              </a:rPr>
              <a:t>结合了目标、愿景、使命和行为的价值观 </a:t>
            </a:r>
            <a:r>
              <a:rPr lang="en-US" altLang="zh-CN">
                <a:latin typeface="Arial" panose="020B0604020202020204" pitchFamily="34" charset="0"/>
                <a:ea typeface="SimHei" panose="02010609060101010101" pitchFamily="49" charset="-122"/>
              </a:rPr>
              <a:t>= </a:t>
            </a:r>
            <a:r>
              <a:rPr lang="zh-CN" altLang="en-US">
                <a:latin typeface="Arial" panose="020B0604020202020204" pitchFamily="34" charset="0"/>
                <a:ea typeface="SimHei" panose="02010609060101010101" pitchFamily="49" charset="-122"/>
              </a:rPr>
              <a:t>我们的核心价值观。</a:t>
            </a:r>
          </a:p>
          <a:p>
            <a:endParaRPr lang="zh-CN" altLang="en-US" i="1" dirty="0">
              <a:latin typeface="Arial" panose="020B0604020202020204" pitchFamily="34" charset="0"/>
              <a:ea typeface="SimHei" panose="02010609060101010101" pitchFamily="49" charset="-122"/>
            </a:endParaRPr>
          </a:p>
        </p:txBody>
      </p:sp>
      <p:sp>
        <p:nvSpPr>
          <p:cNvPr id="4" name="Slide Number Placeholder 3"/>
          <p:cNvSpPr>
            <a:spLocks noGrp="1"/>
          </p:cNvSpPr>
          <p:nvPr>
            <p:ph type="sldNum" sz="quarter" idx="5"/>
          </p:nvPr>
        </p:nvSpPr>
        <p:spPr/>
        <p:txBody>
          <a:bodyPr/>
          <a:lstStyle/>
          <a:p>
            <a:fld id="{17FAF283-7579-064E-9877-064305519C68}" type="slidenum">
              <a:rPr lang="en-US" smtClean="0">
                <a:latin typeface="Arial" panose="020B0604020202020204" pitchFamily="34" charset="0"/>
                <a:ea typeface="SimHei" panose="02010609060101010101" pitchFamily="49" charset="-122"/>
              </a:rPr>
              <a:pPr/>
              <a:t>4</a:t>
            </a:fld>
            <a:endParaRPr lang="en-US">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2659029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1">
                <a:latin typeface="Arial" panose="020B0604020202020204" pitchFamily="34" charset="0"/>
                <a:ea typeface="SimHei" panose="02010609060101010101" pitchFamily="49" charset="-122"/>
              </a:rPr>
              <a:t>备注</a:t>
            </a:r>
          </a:p>
          <a:p>
            <a:pPr defTabSz="466618">
              <a:defRPr/>
            </a:pPr>
            <a:endParaRPr lang="zh-CN" altLang="en-US" b="1">
              <a:latin typeface="Arial" panose="020B0604020202020204" pitchFamily="34" charset="0"/>
              <a:ea typeface="SimHei" panose="02010609060101010101" pitchFamily="49" charset="-122"/>
            </a:endParaRPr>
          </a:p>
          <a:p>
            <a:pPr marL="171450" indent="-171450" defTabSz="466618">
              <a:lnSpc>
                <a:spcPct val="150000"/>
              </a:lnSpc>
              <a:buFont typeface="Arial" panose="020B0604020202020204" pitchFamily="34" charset="0"/>
              <a:buChar char="•"/>
              <a:defRPr/>
            </a:pPr>
            <a:r>
              <a:rPr lang="zh-CN" altLang="en-US">
                <a:latin typeface="Arial" panose="020B0604020202020204" pitchFamily="34" charset="0"/>
                <a:ea typeface="SimHei" panose="02010609060101010101" pitchFamily="49" charset="-122"/>
              </a:rPr>
              <a:t>我们的核心价值观增添了新的价值观：安全先行。</a:t>
            </a:r>
          </a:p>
          <a:p>
            <a:pPr marL="171450" indent="-171450" defTabSz="466618">
              <a:lnSpc>
                <a:spcPct val="150000"/>
              </a:lnSpc>
              <a:buFont typeface="Arial" panose="020B0604020202020204" pitchFamily="34" charset="0"/>
              <a:buChar char="•"/>
              <a:defRPr/>
            </a:pPr>
            <a:r>
              <a:rPr lang="zh-CN" altLang="en-US">
                <a:latin typeface="Arial" panose="020B0604020202020204" pitchFamily="34" charset="0"/>
                <a:ea typeface="SimHei" panose="02010609060101010101" pitchFamily="49" charset="-122"/>
              </a:rPr>
              <a:t>没有什么比我们员工和产品的安全更为重要。</a:t>
            </a:r>
          </a:p>
          <a:p>
            <a:pPr defTabSz="466618">
              <a:defRPr/>
            </a:pPr>
            <a:endParaRPr lang="zh-CN" altLang="en-US">
              <a:latin typeface="Arial" panose="020B0604020202020204" pitchFamily="34" charset="0"/>
              <a:ea typeface="SimHei" panose="02010609060101010101" pitchFamily="49" charset="-122"/>
            </a:endParaRPr>
          </a:p>
          <a:p>
            <a:endParaRPr lang="zh-CN" altLang="en-US" dirty="0">
              <a:latin typeface="Arial" panose="020B0604020202020204" pitchFamily="34" charset="0"/>
              <a:ea typeface="SimHei" panose="02010609060101010101" pitchFamily="49" charset="-122"/>
            </a:endParaRPr>
          </a:p>
        </p:txBody>
      </p:sp>
      <p:sp>
        <p:nvSpPr>
          <p:cNvPr id="4" name="Slide Number Placeholder 3"/>
          <p:cNvSpPr>
            <a:spLocks noGrp="1"/>
          </p:cNvSpPr>
          <p:nvPr>
            <p:ph type="sldNum" sz="quarter" idx="5"/>
          </p:nvPr>
        </p:nvSpPr>
        <p:spPr/>
        <p:txBody>
          <a:bodyPr/>
          <a:lstStyle/>
          <a:p>
            <a:fld id="{17FAF283-7579-064E-9877-064305519C68}" type="slidenum">
              <a:rPr lang="en-US" smtClean="0">
                <a:latin typeface="Arial" panose="020B0604020202020204" pitchFamily="34" charset="0"/>
                <a:ea typeface="SimHei" panose="02010609060101010101" pitchFamily="49" charset="-122"/>
              </a:rPr>
              <a:pPr/>
              <a:t>5</a:t>
            </a:fld>
            <a:endParaRPr lang="en-US">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2153854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zh-CN" altLang="en-US" b="1">
                <a:latin typeface="Arial" panose="020B0604020202020204" pitchFamily="34" charset="0"/>
                <a:ea typeface="SimHei" panose="02010609060101010101" pitchFamily="49" charset="-122"/>
              </a:rPr>
              <a:t>备注</a:t>
            </a:r>
          </a:p>
          <a:p>
            <a:endParaRPr lang="zh-CN" altLang="en-US" i="1">
              <a:latin typeface="Arial" panose="020B0604020202020204" pitchFamily="34" charset="0"/>
              <a:ea typeface="SimHei" panose="02010609060101010101" pitchFamily="49" charset="-122"/>
            </a:endParaRPr>
          </a:p>
          <a:p>
            <a:pPr marL="171450" indent="-171450">
              <a:lnSpc>
                <a:spcPct val="150000"/>
              </a:lnSpc>
              <a:buFont typeface="Arial" panose="020B0604020202020204" pitchFamily="34" charset="0"/>
              <a:buChar char="•"/>
            </a:pPr>
            <a:r>
              <a:rPr lang="zh-CN" altLang="en-US">
                <a:latin typeface="Arial" panose="020B0604020202020204" pitchFamily="34" charset="0"/>
                <a:ea typeface="SimHei" panose="02010609060101010101" pitchFamily="49" charset="-122"/>
              </a:rPr>
              <a:t>公司的目标是其存在的意义。</a:t>
            </a:r>
          </a:p>
          <a:p>
            <a:pPr marL="171450" indent="-171450">
              <a:lnSpc>
                <a:spcPct val="150000"/>
              </a:lnSpc>
              <a:buFont typeface="Arial" panose="020B0604020202020204" pitchFamily="34" charset="0"/>
              <a:buChar char="•"/>
            </a:pPr>
            <a:r>
              <a:rPr lang="zh-CN" altLang="en-US">
                <a:latin typeface="Arial" panose="020B0604020202020204" pitchFamily="34" charset="0"/>
                <a:ea typeface="SimHei" panose="02010609060101010101" pitchFamily="49" charset="-122"/>
              </a:rPr>
              <a:t>愿景是公司希望实现的目标。</a:t>
            </a:r>
          </a:p>
          <a:p>
            <a:pPr marL="171450" indent="-171450">
              <a:lnSpc>
                <a:spcPct val="150000"/>
              </a:lnSpc>
              <a:buFont typeface="Arial" panose="020B0604020202020204" pitchFamily="34" charset="0"/>
              <a:buChar char="•"/>
            </a:pPr>
            <a:r>
              <a:rPr lang="zh-CN" altLang="en-US">
                <a:latin typeface="Arial" panose="020B0604020202020204" pitchFamily="34" charset="0"/>
                <a:ea typeface="SimHei" panose="02010609060101010101" pitchFamily="49" charset="-122"/>
              </a:rPr>
              <a:t>使命宣言是我们为完成目标采取的行动。</a:t>
            </a:r>
          </a:p>
          <a:p>
            <a:pPr>
              <a:lnSpc>
                <a:spcPct val="150000"/>
              </a:lnSpc>
            </a:pPr>
            <a:endParaRPr lang="zh-CN" altLang="en-US" i="1">
              <a:latin typeface="Arial" panose="020B0604020202020204" pitchFamily="34" charset="0"/>
              <a:ea typeface="SimHei" panose="02010609060101010101" pitchFamily="49" charset="-122"/>
            </a:endParaRPr>
          </a:p>
          <a:p>
            <a:endParaRPr lang="zh-CN" altLang="en-US" dirty="0">
              <a:latin typeface="Arial" panose="020B0604020202020204" pitchFamily="34" charset="0"/>
              <a:ea typeface="SimHei" panose="02010609060101010101" pitchFamily="49" charset="-122"/>
            </a:endParaRPr>
          </a:p>
        </p:txBody>
      </p:sp>
      <p:sp>
        <p:nvSpPr>
          <p:cNvPr id="4" name="Slide Number Placeholder 3"/>
          <p:cNvSpPr>
            <a:spLocks noGrp="1"/>
          </p:cNvSpPr>
          <p:nvPr>
            <p:ph type="sldNum" sz="quarter" idx="5"/>
          </p:nvPr>
        </p:nvSpPr>
        <p:spPr/>
        <p:txBody>
          <a:bodyPr/>
          <a:lstStyle/>
          <a:p>
            <a:fld id="{17FAF283-7579-064E-9877-064305519C68}" type="slidenum">
              <a:rPr lang="en-US" smtClean="0">
                <a:latin typeface="Arial" panose="020B0604020202020204" pitchFamily="34" charset="0"/>
                <a:ea typeface="SimHei" panose="02010609060101010101" pitchFamily="49" charset="-122"/>
              </a:rPr>
              <a:pPr/>
              <a:t>6</a:t>
            </a:fld>
            <a:endParaRPr lang="en-US">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463310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56" y="4480004"/>
            <a:ext cx="5640007" cy="4192974"/>
          </a:xfrm>
        </p:spPr>
        <p:txBody>
          <a:bodyPr/>
          <a:lstStyle/>
          <a:p>
            <a:pPr defTabSz="466618">
              <a:defRPr/>
            </a:pPr>
            <a:r>
              <a:rPr lang="zh-CN" altLang="en-US" b="1">
                <a:latin typeface="Arial" panose="020B0604020202020204" pitchFamily="34" charset="0"/>
                <a:ea typeface="SimHei" panose="02010609060101010101" pitchFamily="49" charset="-122"/>
              </a:rPr>
              <a:t>备注</a:t>
            </a:r>
          </a:p>
          <a:p>
            <a:pPr defTabSz="466618">
              <a:defRPr/>
            </a:pPr>
            <a:endParaRPr lang="zh-CN" altLang="en-US" b="1">
              <a:latin typeface="Arial" panose="020B0604020202020204" pitchFamily="34" charset="0"/>
              <a:ea typeface="SimHei" panose="02010609060101010101" pitchFamily="49" charset="-122"/>
            </a:endParaRPr>
          </a:p>
          <a:p>
            <a:pPr marL="171450" indent="-171450" defTabSz="466618">
              <a:lnSpc>
                <a:spcPct val="150000"/>
              </a:lnSpc>
              <a:buFont typeface="Arial" panose="020B0604020202020204" pitchFamily="34" charset="0"/>
              <a:buChar char="•"/>
              <a:defRPr/>
            </a:pPr>
            <a:r>
              <a:rPr lang="zh-CN" altLang="en-US">
                <a:latin typeface="Arial" panose="020B0604020202020204" pitchFamily="34" charset="0"/>
                <a:ea typeface="SimHei" panose="02010609060101010101" pitchFamily="49" charset="-122"/>
              </a:rPr>
              <a:t>我们的价值观是我们公司的基本信仰。</a:t>
            </a:r>
          </a:p>
          <a:p>
            <a:pPr marL="171450" indent="-171450" defTabSz="466618">
              <a:lnSpc>
                <a:spcPct val="150000"/>
              </a:lnSpc>
              <a:buFont typeface="Arial" panose="020B0604020202020204" pitchFamily="34" charset="0"/>
              <a:buChar char="•"/>
              <a:defRPr/>
            </a:pPr>
            <a:r>
              <a:rPr lang="zh-CN" altLang="en-US">
                <a:latin typeface="Arial" panose="020B0604020202020204" pitchFamily="34" charset="0"/>
                <a:ea typeface="SimHei" panose="02010609060101010101" pitchFamily="49" charset="-122"/>
              </a:rPr>
              <a:t>这些价值观的前身是成功的支柱。</a:t>
            </a:r>
          </a:p>
          <a:p>
            <a:pPr marL="171450" indent="-171450" defTabSz="466618">
              <a:lnSpc>
                <a:spcPct val="150000"/>
              </a:lnSpc>
              <a:buFont typeface="Arial" panose="020B0604020202020204" pitchFamily="34" charset="0"/>
              <a:buChar char="•"/>
              <a:defRPr/>
            </a:pPr>
            <a:r>
              <a:rPr lang="zh-CN" altLang="en-US">
                <a:latin typeface="Arial" panose="020B0604020202020204" pitchFamily="34" charset="0"/>
                <a:ea typeface="SimHei" panose="02010609060101010101" pitchFamily="49" charset="-122"/>
              </a:rPr>
              <a:t>安全先行：新的重要价值观。没有什么比我们员工的安全更为重要。</a:t>
            </a:r>
          </a:p>
          <a:p>
            <a:pPr marL="171450" indent="-171450" defTabSz="466618">
              <a:lnSpc>
                <a:spcPct val="150000"/>
              </a:lnSpc>
              <a:buFont typeface="Arial" panose="020B0604020202020204" pitchFamily="34" charset="0"/>
              <a:buChar char="•"/>
              <a:defRPr/>
            </a:pPr>
            <a:r>
              <a:rPr lang="zh-CN" altLang="en-US">
                <a:latin typeface="Arial" panose="020B0604020202020204" pitchFamily="34" charset="0"/>
                <a:ea typeface="SimHei" panose="02010609060101010101" pitchFamily="49" charset="-122"/>
              </a:rPr>
              <a:t>赋权于人：让员工决定自己的工作，给予他们目标感和归属感。</a:t>
            </a:r>
          </a:p>
          <a:p>
            <a:pPr marL="171450" indent="-171450" defTabSz="466618">
              <a:lnSpc>
                <a:spcPct val="150000"/>
              </a:lnSpc>
              <a:buFont typeface="Arial" panose="020B0604020202020204" pitchFamily="34" charset="0"/>
              <a:buChar char="•"/>
              <a:defRPr/>
            </a:pPr>
            <a:r>
              <a:rPr lang="zh-CN" altLang="en-US">
                <a:latin typeface="Arial" panose="020B0604020202020204" pitchFamily="34" charset="0"/>
                <a:ea typeface="SimHei" panose="02010609060101010101" pitchFamily="49" charset="-122"/>
              </a:rPr>
              <a:t>诚信为上：坚持做正确的事情、保持透明并致力于解决合规问题。</a:t>
            </a:r>
          </a:p>
          <a:p>
            <a:pPr marL="171450" indent="-171450" defTabSz="466618">
              <a:lnSpc>
                <a:spcPct val="150000"/>
              </a:lnSpc>
              <a:buFont typeface="Arial" panose="020B0604020202020204" pitchFamily="34" charset="0"/>
              <a:buChar char="•"/>
              <a:defRPr/>
            </a:pPr>
            <a:r>
              <a:rPr lang="zh-CN" altLang="en-US">
                <a:latin typeface="Arial" panose="020B0604020202020204" pitchFamily="34" charset="0"/>
                <a:ea typeface="SimHei" panose="02010609060101010101" pitchFamily="49" charset="-122"/>
              </a:rPr>
              <a:t>忠诚可靠：兑现对我们的同事和客户的承诺；尽职尽责。</a:t>
            </a:r>
            <a:endParaRPr lang="zh-CN" altLang="en-US" dirty="0">
              <a:latin typeface="Arial" panose="020B0604020202020204" pitchFamily="34" charset="0"/>
              <a:ea typeface="SimHei" panose="02010609060101010101" pitchFamily="49" charset="-122"/>
            </a:endParaRPr>
          </a:p>
        </p:txBody>
      </p:sp>
      <p:sp>
        <p:nvSpPr>
          <p:cNvPr id="4" name="Slide Number Placeholder 3"/>
          <p:cNvSpPr>
            <a:spLocks noGrp="1"/>
          </p:cNvSpPr>
          <p:nvPr>
            <p:ph type="sldNum" sz="quarter" idx="5"/>
          </p:nvPr>
        </p:nvSpPr>
        <p:spPr/>
        <p:txBody>
          <a:bodyPr/>
          <a:lstStyle/>
          <a:p>
            <a:fld id="{17FAF283-7579-064E-9877-064305519C68}" type="slidenum">
              <a:rPr lang="en-US" smtClean="0">
                <a:latin typeface="Arial" panose="020B0604020202020204" pitchFamily="34" charset="0"/>
                <a:ea typeface="SimHei" panose="02010609060101010101" pitchFamily="49" charset="-122"/>
              </a:rPr>
              <a:pPr/>
              <a:t>7</a:t>
            </a:fld>
            <a:endParaRPr lang="en-US">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307701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56" y="4480004"/>
            <a:ext cx="5640007" cy="4192974"/>
          </a:xfrm>
        </p:spPr>
        <p:txBody>
          <a:bodyPr/>
          <a:lstStyle/>
          <a:p>
            <a:pPr defTabSz="466618">
              <a:defRPr/>
            </a:pPr>
            <a:r>
              <a:rPr lang="zh-CN" altLang="en-US" b="1">
                <a:latin typeface="Arial" panose="020B0604020202020204" pitchFamily="34" charset="0"/>
                <a:ea typeface="SimHei" panose="02010609060101010101" pitchFamily="49" charset="-122"/>
              </a:rPr>
              <a:t>备注</a:t>
            </a:r>
          </a:p>
          <a:p>
            <a:pPr defTabSz="466618">
              <a:defRPr/>
            </a:pPr>
            <a:endParaRPr lang="zh-CN" altLang="en-US" b="1">
              <a:latin typeface="Arial" panose="020B0604020202020204" pitchFamily="34" charset="0"/>
              <a:ea typeface="SimHei" panose="02010609060101010101" pitchFamily="49" charset="-122"/>
            </a:endParaRPr>
          </a:p>
          <a:p>
            <a:pPr marL="171450" indent="-171450" defTabSz="466618">
              <a:lnSpc>
                <a:spcPct val="150000"/>
              </a:lnSpc>
              <a:buFont typeface="Arial" panose="020B0604020202020204" pitchFamily="34" charset="0"/>
              <a:buChar char="•"/>
              <a:defRPr/>
            </a:pPr>
            <a:r>
              <a:rPr lang="zh-CN" altLang="en-US">
                <a:latin typeface="Arial" panose="020B0604020202020204" pitchFamily="34" charset="0"/>
                <a:ea typeface="SimHei" panose="02010609060101010101" pitchFamily="49" charset="-122"/>
              </a:rPr>
              <a:t>质量工程师：确保我们的发动机完美无缺，生产流程尽可能地高效安全。</a:t>
            </a:r>
          </a:p>
          <a:p>
            <a:pPr marL="171450" indent="-171450" defTabSz="466618">
              <a:lnSpc>
                <a:spcPct val="150000"/>
              </a:lnSpc>
              <a:buFont typeface="Arial" panose="020B0604020202020204" pitchFamily="34" charset="0"/>
              <a:buChar char="•"/>
              <a:defRPr/>
            </a:pPr>
            <a:r>
              <a:rPr lang="zh-CN" altLang="en-US">
                <a:latin typeface="Arial" panose="020B0604020202020204" pitchFamily="34" charset="0"/>
                <a:ea typeface="SimHei" panose="02010609060101010101" pitchFamily="49" charset="-122"/>
              </a:rPr>
              <a:t>创造自己的故事：以全新方式讲述故事；与整个公司分享。</a:t>
            </a:r>
          </a:p>
          <a:p>
            <a:pPr marL="171450" indent="-171450" defTabSz="466618">
              <a:lnSpc>
                <a:spcPct val="150000"/>
              </a:lnSpc>
              <a:buFont typeface="Arial" panose="020B0604020202020204" pitchFamily="34" charset="0"/>
              <a:buChar char="•"/>
              <a:defRPr/>
            </a:pPr>
            <a:r>
              <a:rPr lang="zh-CN" altLang="en-US">
                <a:latin typeface="Arial" panose="020B0604020202020204" pitchFamily="34" charset="0"/>
                <a:ea typeface="SimHei" panose="02010609060101010101" pitchFamily="49" charset="-122"/>
              </a:rPr>
              <a:t>提高盈利能力：以主人翁的态度对待工作。</a:t>
            </a:r>
            <a:endParaRPr lang="zh-CN" altLang="en-US" dirty="0">
              <a:latin typeface="Arial" panose="020B0604020202020204" pitchFamily="34" charset="0"/>
              <a:ea typeface="SimHei" panose="02010609060101010101" pitchFamily="49" charset="-122"/>
            </a:endParaRPr>
          </a:p>
        </p:txBody>
      </p:sp>
      <p:sp>
        <p:nvSpPr>
          <p:cNvPr id="4" name="Slide Number Placeholder 3"/>
          <p:cNvSpPr>
            <a:spLocks noGrp="1"/>
          </p:cNvSpPr>
          <p:nvPr>
            <p:ph type="sldNum" sz="quarter" idx="5"/>
          </p:nvPr>
        </p:nvSpPr>
        <p:spPr/>
        <p:txBody>
          <a:bodyPr/>
          <a:lstStyle/>
          <a:p>
            <a:fld id="{17FAF283-7579-064E-9877-064305519C68}" type="slidenum">
              <a:rPr lang="en-US" smtClean="0">
                <a:latin typeface="Arial" panose="020B0604020202020204" pitchFamily="34" charset="0"/>
                <a:ea typeface="SimHei" panose="02010609060101010101" pitchFamily="49" charset="-122"/>
              </a:rPr>
              <a:pPr/>
              <a:t>8</a:t>
            </a:fld>
            <a:endParaRPr lang="en-US">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307701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zh-CN" altLang="en-US" b="1">
                <a:latin typeface="Arial" panose="020B0604020202020204" pitchFamily="34" charset="0"/>
                <a:ea typeface="SimHei" panose="02010609060101010101" pitchFamily="49" charset="-122"/>
              </a:rPr>
              <a:t>备注</a:t>
            </a:r>
          </a:p>
          <a:p>
            <a:pPr defTabSz="466618">
              <a:defRPr/>
            </a:pPr>
            <a:endParaRPr lang="zh-CN" altLang="en-US" b="1">
              <a:latin typeface="Arial" panose="020B0604020202020204" pitchFamily="34" charset="0"/>
              <a:ea typeface="SimHei" panose="02010609060101010101" pitchFamily="49" charset="-122"/>
            </a:endParaRPr>
          </a:p>
          <a:p>
            <a:pPr marL="171450" indent="-171450" defTabSz="466618">
              <a:lnSpc>
                <a:spcPct val="150000"/>
              </a:lnSpc>
              <a:buFont typeface="Arial" panose="020B0604020202020204" pitchFamily="34" charset="0"/>
              <a:buChar char="•"/>
              <a:defRPr/>
            </a:pPr>
            <a:r>
              <a:rPr lang="zh-CN" altLang="en-US">
                <a:latin typeface="Arial" panose="020B0604020202020204" pitchFamily="34" charset="0"/>
                <a:ea typeface="SimHei" panose="02010609060101010101" pitchFamily="49" charset="-122"/>
              </a:rPr>
              <a:t>我们的行为以价值观为导向。</a:t>
            </a:r>
          </a:p>
          <a:p>
            <a:pPr marL="171450" indent="-171450" defTabSz="466618">
              <a:lnSpc>
                <a:spcPct val="150000"/>
              </a:lnSpc>
              <a:buFont typeface="Arial" panose="020B0604020202020204" pitchFamily="34" charset="0"/>
              <a:buChar char="•"/>
              <a:defRPr/>
            </a:pPr>
            <a:r>
              <a:rPr lang="zh-CN" altLang="en-US">
                <a:latin typeface="Arial" panose="020B0604020202020204" pitchFamily="34" charset="0"/>
                <a:ea typeface="SimHei" panose="02010609060101010101" pitchFamily="49" charset="-122"/>
              </a:rPr>
              <a:t>我们每天都在实践价值观，为文化转型提供支持。</a:t>
            </a:r>
          </a:p>
          <a:p>
            <a:pPr marL="171450" indent="-171450" defTabSz="466618">
              <a:lnSpc>
                <a:spcPct val="150000"/>
              </a:lnSpc>
              <a:buFont typeface="Arial" panose="020B0604020202020204" pitchFamily="34" charset="0"/>
              <a:buChar char="•"/>
              <a:defRPr/>
            </a:pPr>
            <a:r>
              <a:rPr lang="zh-CN" altLang="en-US">
                <a:latin typeface="Arial" panose="020B0604020202020204" pitchFamily="34" charset="0"/>
                <a:ea typeface="SimHei" panose="02010609060101010101" pitchFamily="49" charset="-122"/>
              </a:rPr>
              <a:t>尊重：互相挑战，但彼此尊重。</a:t>
            </a:r>
          </a:p>
          <a:p>
            <a:pPr marL="171450" indent="-171450" defTabSz="466618">
              <a:lnSpc>
                <a:spcPct val="150000"/>
              </a:lnSpc>
              <a:buFont typeface="Arial" panose="020B0604020202020204" pitchFamily="34" charset="0"/>
              <a:buChar char="•"/>
              <a:defRPr/>
            </a:pPr>
            <a:r>
              <a:rPr lang="zh-CN" altLang="en-US">
                <a:latin typeface="Arial" panose="020B0604020202020204" pitchFamily="34" charset="0"/>
                <a:ea typeface="SimHei" panose="02010609060101010101" pitchFamily="49" charset="-122"/>
              </a:rPr>
              <a:t>协作：我们协力完成使命。</a:t>
            </a:r>
          </a:p>
          <a:p>
            <a:pPr marL="171450" indent="-171450" defTabSz="466618">
              <a:lnSpc>
                <a:spcPct val="150000"/>
              </a:lnSpc>
              <a:buFont typeface="Arial" panose="020B0604020202020204" pitchFamily="34" charset="0"/>
              <a:buChar char="•"/>
              <a:defRPr/>
            </a:pPr>
            <a:r>
              <a:rPr lang="zh-CN" altLang="en-US">
                <a:latin typeface="Arial" panose="020B0604020202020204" pitchFamily="34" charset="0"/>
                <a:ea typeface="SimHei" panose="02010609060101010101" pitchFamily="49" charset="-122"/>
              </a:rPr>
              <a:t>信任：对自己的结果负责。</a:t>
            </a:r>
          </a:p>
          <a:p>
            <a:pPr marL="171450" indent="-171450" defTabSz="466618">
              <a:lnSpc>
                <a:spcPct val="150000"/>
              </a:lnSpc>
              <a:buFont typeface="Arial" panose="020B0604020202020204" pitchFamily="34" charset="0"/>
              <a:buChar char="•"/>
              <a:defRPr/>
            </a:pPr>
            <a:r>
              <a:rPr lang="zh-CN" altLang="en-US">
                <a:latin typeface="Arial" panose="020B0604020202020204" pitchFamily="34" charset="0"/>
                <a:ea typeface="SimHei" panose="02010609060101010101" pitchFamily="49" charset="-122"/>
              </a:rPr>
              <a:t>创新：需要持续学习。</a:t>
            </a:r>
          </a:p>
          <a:p>
            <a:pPr marL="171450" indent="-171450" defTabSz="466618">
              <a:lnSpc>
                <a:spcPct val="150000"/>
              </a:lnSpc>
              <a:buFont typeface="Arial" panose="020B0604020202020204" pitchFamily="34" charset="0"/>
              <a:buChar char="•"/>
              <a:defRPr/>
            </a:pPr>
            <a:endParaRPr lang="zh-CN" altLang="en-US">
              <a:latin typeface="Arial" panose="020B0604020202020204" pitchFamily="34" charset="0"/>
              <a:ea typeface="SimHei" panose="02010609060101010101" pitchFamily="49" charset="-122"/>
            </a:endParaRPr>
          </a:p>
          <a:p>
            <a:pPr marL="171450" indent="-171450" defTabSz="466618">
              <a:lnSpc>
                <a:spcPct val="150000"/>
              </a:lnSpc>
              <a:buFont typeface="Arial" panose="020B0604020202020204" pitchFamily="34" charset="0"/>
              <a:buChar char="•"/>
              <a:defRPr/>
            </a:pPr>
            <a:endParaRPr lang="zh-CN" altLang="en-US">
              <a:latin typeface="Arial" panose="020B0604020202020204" pitchFamily="34" charset="0"/>
              <a:ea typeface="SimHei" panose="02010609060101010101" pitchFamily="49" charset="-122"/>
            </a:endParaRPr>
          </a:p>
          <a:p>
            <a:pPr marL="171450" indent="-171450" defTabSz="466618">
              <a:buFont typeface="Arial" panose="020B0604020202020204" pitchFamily="34" charset="0"/>
              <a:buChar char="•"/>
              <a:defRPr/>
            </a:pPr>
            <a:endParaRPr lang="zh-CN" altLang="en-US">
              <a:latin typeface="Arial" panose="020B0604020202020204" pitchFamily="34" charset="0"/>
              <a:ea typeface="SimHei" panose="02010609060101010101" pitchFamily="49" charset="-122"/>
            </a:endParaRPr>
          </a:p>
          <a:p>
            <a:pPr marL="171450" indent="-171450" defTabSz="466618">
              <a:buFont typeface="Arial" panose="020B0604020202020204" pitchFamily="34" charset="0"/>
              <a:buChar char="•"/>
              <a:defRPr/>
            </a:pPr>
            <a:endParaRPr lang="zh-CN" altLang="en-US">
              <a:latin typeface="Arial" panose="020B0604020202020204" pitchFamily="34" charset="0"/>
              <a:ea typeface="SimHei" panose="02010609060101010101" pitchFamily="49" charset="-122"/>
            </a:endParaRPr>
          </a:p>
          <a:p>
            <a:endParaRPr lang="zh-CN" altLang="en-US" i="1" dirty="0">
              <a:latin typeface="Arial" panose="020B0604020202020204" pitchFamily="34" charset="0"/>
              <a:ea typeface="SimHei" panose="02010609060101010101" pitchFamily="49" charset="-122"/>
            </a:endParaRPr>
          </a:p>
        </p:txBody>
      </p:sp>
      <p:sp>
        <p:nvSpPr>
          <p:cNvPr id="4" name="Slide Number Placeholder 3"/>
          <p:cNvSpPr>
            <a:spLocks noGrp="1"/>
          </p:cNvSpPr>
          <p:nvPr>
            <p:ph type="sldNum" sz="quarter" idx="5"/>
          </p:nvPr>
        </p:nvSpPr>
        <p:spPr/>
        <p:txBody>
          <a:bodyPr/>
          <a:lstStyle/>
          <a:p>
            <a:fld id="{17FAF283-7579-064E-9877-064305519C68}" type="slidenum">
              <a:rPr lang="en-US" smtClean="0">
                <a:latin typeface="Arial" panose="020B0604020202020204" pitchFamily="34" charset="0"/>
                <a:ea typeface="SimHei" panose="02010609060101010101" pitchFamily="49" charset="-122"/>
              </a:rPr>
              <a:pPr/>
              <a:t>9</a:t>
            </a:fld>
            <a:endParaRPr lang="en-US">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3806410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F2A44"/>
        </a:solidFill>
        <a:effectLst/>
      </p:bgPr>
    </p:bg>
    <p:spTree>
      <p:nvGrpSpPr>
        <p:cNvPr id="1" name=""/>
        <p:cNvGrpSpPr/>
        <p:nvPr/>
      </p:nvGrpSpPr>
      <p:grpSpPr>
        <a:xfrm>
          <a:off x="0" y="0"/>
          <a:ext cx="0" cy="0"/>
          <a:chOff x="0" y="0"/>
          <a:chExt cx="0" cy="0"/>
        </a:xfrm>
      </p:grpSpPr>
      <p:pic>
        <p:nvPicPr>
          <p:cNvPr id="12" name="Stripes">
            <a:extLst>
              <a:ext uri="{FF2B5EF4-FFF2-40B4-BE49-F238E27FC236}">
                <a16:creationId xmlns:a16="http://schemas.microsoft.com/office/drawing/2014/main" id="{755844AA-8E86-CB48-ABF1-65A02038776D}"/>
              </a:ext>
            </a:extLst>
          </p:cNvPr>
          <p:cNvPicPr>
            <a:picLocks noChangeAspect="1"/>
          </p:cNvPicPr>
          <p:nvPr userDrawn="1"/>
        </p:nvPicPr>
        <p:blipFill>
          <a:blip r:embed="rId2">
            <a:alphaModFix amt="90000"/>
          </a:blip>
          <a:stretch>
            <a:fillRect/>
          </a:stretch>
        </p:blipFill>
        <p:spPr>
          <a:xfrm>
            <a:off x="5405438" y="0"/>
            <a:ext cx="3429000" cy="2565400"/>
          </a:xfrm>
          <a:prstGeom prst="rect">
            <a:avLst/>
          </a:prstGeom>
        </p:spPr>
      </p:pic>
      <p:sp>
        <p:nvSpPr>
          <p:cNvPr id="2" name="Title 1">
            <a:extLst>
              <a:ext uri="{FF2B5EF4-FFF2-40B4-BE49-F238E27FC236}">
                <a16:creationId xmlns:a16="http://schemas.microsoft.com/office/drawing/2014/main" id="{B8FF24B9-054E-4964-A266-CFCA50A184B6}"/>
              </a:ext>
            </a:extLst>
          </p:cNvPr>
          <p:cNvSpPr>
            <a:spLocks noGrp="1"/>
          </p:cNvSpPr>
          <p:nvPr>
            <p:ph type="ctrTitle" hasCustomPrompt="1"/>
          </p:nvPr>
        </p:nvSpPr>
        <p:spPr bwMode="gray">
          <a:xfrm>
            <a:off x="457200" y="1327150"/>
            <a:ext cx="5394326" cy="1597024"/>
          </a:xfrm>
        </p:spPr>
        <p:txBody>
          <a:bodyPr anchor="b"/>
          <a:lstStyle>
            <a:lvl1pPr algn="l">
              <a:defRPr sz="28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847DA358-DFFC-4B28-A97E-490BDEF4112B}"/>
              </a:ext>
            </a:extLst>
          </p:cNvPr>
          <p:cNvSpPr>
            <a:spLocks noGrp="1"/>
          </p:cNvSpPr>
          <p:nvPr>
            <p:ph type="subTitle" idx="1" hasCustomPrompt="1"/>
          </p:nvPr>
        </p:nvSpPr>
        <p:spPr bwMode="gray">
          <a:xfrm>
            <a:off x="457200" y="3017520"/>
            <a:ext cx="5394326" cy="456149"/>
          </a:xfrm>
        </p:spPr>
        <p:txBody>
          <a:bodyPr>
            <a:noAutofit/>
          </a:bodyPr>
          <a:lstStyle>
            <a:lvl1pPr marL="0" indent="0" algn="l">
              <a:lnSpc>
                <a:spcPct val="90000"/>
              </a:lnSpc>
              <a:spcBef>
                <a:spcPts val="0"/>
              </a:spcBef>
              <a:buNone/>
              <a:defRPr sz="1000" b="1" cap="all" baseline="0">
                <a:solidFill>
                  <a:schemeClr val="tx2"/>
                </a:solidFill>
                <a:latin typeface="+mj-lt"/>
              </a:defRPr>
            </a:lvl1pPr>
            <a:lvl2pPr marL="0" indent="0" algn="l">
              <a:lnSpc>
                <a:spcPct val="90000"/>
              </a:lnSpc>
              <a:spcBef>
                <a:spcPts val="0"/>
              </a:spcBef>
              <a:buNone/>
              <a:defRPr sz="1000" b="1" cap="all" baseline="0">
                <a:solidFill>
                  <a:schemeClr val="tx2"/>
                </a:solidFill>
                <a:latin typeface="+mj-lt"/>
              </a:defRPr>
            </a:lvl2pPr>
            <a:lvl3pPr marL="0" indent="0" algn="l">
              <a:lnSpc>
                <a:spcPct val="90000"/>
              </a:lnSpc>
              <a:spcBef>
                <a:spcPts val="0"/>
              </a:spcBef>
              <a:buNone/>
              <a:defRPr sz="1000" b="1" cap="all" baseline="0">
                <a:solidFill>
                  <a:schemeClr val="tx2"/>
                </a:solidFill>
                <a:latin typeface="+mj-lt"/>
              </a:defRPr>
            </a:lvl3pPr>
            <a:lvl4pPr marL="0" indent="0" algn="l">
              <a:lnSpc>
                <a:spcPct val="90000"/>
              </a:lnSpc>
              <a:spcBef>
                <a:spcPts val="0"/>
              </a:spcBef>
              <a:buNone/>
              <a:defRPr sz="1000" b="1" cap="all" baseline="0">
                <a:solidFill>
                  <a:schemeClr val="tx2"/>
                </a:solidFill>
                <a:latin typeface="+mj-lt"/>
              </a:defRPr>
            </a:lvl4pPr>
            <a:lvl5pPr marL="0" indent="0" algn="l">
              <a:lnSpc>
                <a:spcPct val="90000"/>
              </a:lnSpc>
              <a:spcBef>
                <a:spcPts val="0"/>
              </a:spcBef>
              <a:buNone/>
              <a:defRPr sz="1000" b="1" cap="all" baseline="0">
                <a:solidFill>
                  <a:schemeClr val="tx2"/>
                </a:solidFill>
                <a:latin typeface="+mj-lt"/>
              </a:defRPr>
            </a:lvl5pPr>
            <a:lvl6pPr marL="0" indent="0" algn="l">
              <a:lnSpc>
                <a:spcPct val="90000"/>
              </a:lnSpc>
              <a:spcBef>
                <a:spcPts val="0"/>
              </a:spcBef>
              <a:buNone/>
              <a:defRPr sz="1000" b="1" cap="all" baseline="0">
                <a:solidFill>
                  <a:schemeClr val="tx2"/>
                </a:solidFill>
                <a:latin typeface="+mj-lt"/>
              </a:defRPr>
            </a:lvl6pPr>
            <a:lvl7pPr marL="0" indent="0" algn="l">
              <a:lnSpc>
                <a:spcPct val="90000"/>
              </a:lnSpc>
              <a:spcBef>
                <a:spcPts val="0"/>
              </a:spcBef>
              <a:buNone/>
              <a:defRPr sz="1000" b="1" cap="all" baseline="0">
                <a:solidFill>
                  <a:schemeClr val="tx2"/>
                </a:solidFill>
                <a:latin typeface="+mj-lt"/>
              </a:defRPr>
            </a:lvl7pPr>
            <a:lvl8pPr marL="0" indent="0" algn="l">
              <a:lnSpc>
                <a:spcPct val="90000"/>
              </a:lnSpc>
              <a:spcBef>
                <a:spcPts val="0"/>
              </a:spcBef>
              <a:buNone/>
              <a:defRPr sz="1000" b="1" cap="all" baseline="0">
                <a:solidFill>
                  <a:schemeClr val="tx2"/>
                </a:solidFill>
                <a:latin typeface="+mj-lt"/>
              </a:defRPr>
            </a:lvl8pPr>
            <a:lvl9pPr marL="0" indent="0" algn="l">
              <a:lnSpc>
                <a:spcPct val="90000"/>
              </a:lnSpc>
              <a:spcBef>
                <a:spcPts val="0"/>
              </a:spcBef>
              <a:buNone/>
              <a:defRPr sz="1000" b="1" cap="all" baseline="0">
                <a:solidFill>
                  <a:schemeClr val="tx2"/>
                </a:solidFill>
                <a:latin typeface="+mj-lt"/>
              </a:defRPr>
            </a:lvl9pPr>
          </a:lstStyle>
          <a:p>
            <a:r>
              <a:rPr lang="en-US" dirty="0"/>
              <a:t>[MONTH 00, 0000]</a:t>
            </a:r>
          </a:p>
        </p:txBody>
      </p:sp>
      <p:pic>
        <p:nvPicPr>
          <p:cNvPr id="10" name="Picture 9">
            <a:extLst>
              <a:ext uri="{FF2B5EF4-FFF2-40B4-BE49-F238E27FC236}">
                <a16:creationId xmlns:a16="http://schemas.microsoft.com/office/drawing/2014/main" id="{DE2FF857-760A-2343-8309-3D330C2B966E}"/>
              </a:ext>
            </a:extLst>
          </p:cNvPr>
          <p:cNvPicPr>
            <a:picLocks noChangeAspect="1"/>
          </p:cNvPicPr>
          <p:nvPr userDrawn="1"/>
        </p:nvPicPr>
        <p:blipFill>
          <a:blip r:embed="rId3"/>
          <a:stretch>
            <a:fillRect/>
          </a:stretch>
        </p:blipFill>
        <p:spPr>
          <a:xfrm>
            <a:off x="149098" y="177250"/>
            <a:ext cx="1890486" cy="1103635"/>
          </a:xfrm>
          <a:prstGeom prst="rect">
            <a:avLst/>
          </a:prstGeom>
        </p:spPr>
      </p:pic>
      <p:pic>
        <p:nvPicPr>
          <p:cNvPr id="11" name="Picture 10">
            <a:extLst>
              <a:ext uri="{FF2B5EF4-FFF2-40B4-BE49-F238E27FC236}">
                <a16:creationId xmlns:a16="http://schemas.microsoft.com/office/drawing/2014/main" id="{C9251B74-F8C2-CB46-8F2E-245EF423038C}"/>
              </a:ext>
            </a:extLst>
          </p:cNvPr>
          <p:cNvPicPr>
            <a:picLocks noChangeAspect="1"/>
          </p:cNvPicPr>
          <p:nvPr userDrawn="1"/>
        </p:nvPicPr>
        <p:blipFill>
          <a:blip r:embed="rId4"/>
          <a:stretch>
            <a:fillRect/>
          </a:stretch>
        </p:blipFill>
        <p:spPr>
          <a:xfrm>
            <a:off x="365760" y="4567555"/>
            <a:ext cx="1737360" cy="274320"/>
          </a:xfrm>
          <a:prstGeom prst="rect">
            <a:avLst/>
          </a:prstGeom>
        </p:spPr>
      </p:pic>
    </p:spTree>
    <p:extLst>
      <p:ext uri="{BB962C8B-B14F-4D97-AF65-F5344CB8AC3E}">
        <p14:creationId xmlns:p14="http://schemas.microsoft.com/office/powerpoint/2010/main" val="281746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036B2-FE83-4642-ACAE-CE4C886CD41F}"/>
              </a:ext>
            </a:extLst>
          </p:cNvPr>
          <p:cNvSpPr>
            <a:spLocks noGrp="1"/>
          </p:cNvSpPr>
          <p:nvPr>
            <p:ph type="title" hasCustomPrompt="1"/>
          </p:nvPr>
        </p:nvSpPr>
        <p:spPr/>
        <p:txBody>
          <a:bodyPr/>
          <a:lstStyle/>
          <a:p>
            <a:r>
              <a:rPr lang="en-US" dirty="0"/>
              <a:t>[SLIDE TITLE]</a:t>
            </a:r>
          </a:p>
        </p:txBody>
      </p:sp>
      <p:sp>
        <p:nvSpPr>
          <p:cNvPr id="3" name="Content Placeholder 2">
            <a:extLst>
              <a:ext uri="{FF2B5EF4-FFF2-40B4-BE49-F238E27FC236}">
                <a16:creationId xmlns:a16="http://schemas.microsoft.com/office/drawing/2014/main" id="{38D90F68-73B0-4700-88F4-93A671FCB9FB}"/>
              </a:ext>
            </a:extLst>
          </p:cNvPr>
          <p:cNvSpPr>
            <a:spLocks noGrp="1"/>
          </p:cNvSpPr>
          <p:nvPr>
            <p:ph sz="half" idx="1"/>
          </p:nvPr>
        </p:nvSpPr>
        <p:spPr>
          <a:xfrm>
            <a:off x="457199" y="1327149"/>
            <a:ext cx="5394325"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46306BE-2A39-419F-B5B2-AC6C24792248}"/>
              </a:ext>
            </a:extLst>
          </p:cNvPr>
          <p:cNvSpPr>
            <a:spLocks noGrp="1"/>
          </p:cNvSpPr>
          <p:nvPr>
            <p:ph sz="half" idx="2"/>
          </p:nvPr>
        </p:nvSpPr>
        <p:spPr>
          <a:xfrm>
            <a:off x="6126162" y="1327149"/>
            <a:ext cx="2560637"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46097320-E870-4DB5-A59F-0305A7EE3F17}"/>
              </a:ext>
            </a:extLst>
          </p:cNvPr>
          <p:cNvSpPr>
            <a:spLocks noGrp="1"/>
          </p:cNvSpPr>
          <p:nvPr>
            <p:ph type="ftr" sz="quarter" idx="11"/>
          </p:nvPr>
        </p:nvSpPr>
        <p:spPr/>
        <p:txBody>
          <a:bodyPr/>
          <a:lstStyle/>
          <a:p>
            <a:r>
              <a:rPr lang="en-US">
                <a:latin typeface="Arial Narrow" panose="020B0606020202030204" pitchFamily="34" charset="0"/>
                <a:ea typeface="SimHei" panose="02010609060101010101" pitchFamily="49" charset="-122"/>
              </a:rPr>
              <a:t>Our Core Team Discussion Guide</a:t>
            </a:r>
          </a:p>
        </p:txBody>
      </p:sp>
      <p:sp>
        <p:nvSpPr>
          <p:cNvPr id="7" name="Slide Number Placeholder 6">
            <a:extLst>
              <a:ext uri="{FF2B5EF4-FFF2-40B4-BE49-F238E27FC236}">
                <a16:creationId xmlns:a16="http://schemas.microsoft.com/office/drawing/2014/main" id="{804C215E-C8EC-4F15-A8EC-DD3FC5FBDA47}"/>
              </a:ext>
            </a:extLst>
          </p:cNvPr>
          <p:cNvSpPr>
            <a:spLocks noGrp="1"/>
          </p:cNvSpPr>
          <p:nvPr>
            <p:ph type="sldNum" sz="quarter" idx="12"/>
          </p:nvPr>
        </p:nvSpPr>
        <p:spPr/>
        <p:txBody>
          <a:bodyPr/>
          <a:lstStyle/>
          <a:p>
            <a:fld id="{8CF57710-2755-44C5-A659-380A6F36418D}" type="slidenum">
              <a:rPr lang="en-US" smtClean="0">
                <a:latin typeface="Arial" panose="020B0604020202020204" pitchFamily="34" charset="0"/>
                <a:ea typeface="SimHei" panose="02010609060101010101" pitchFamily="49" charset="-122"/>
              </a:rPr>
              <a:t>‹#›</a:t>
            </a:fld>
            <a:endParaRPr lang="en-US">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297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bar Right - Subtitle">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E7ED9833-6250-B543-849B-DDECAC26C515}"/>
              </a:ext>
            </a:extLst>
          </p:cNvPr>
          <p:cNvSpPr>
            <a:spLocks noGrp="1"/>
          </p:cNvSpPr>
          <p:nvPr>
            <p:ph type="subTitle" idx="14" hasCustomPrompt="1"/>
          </p:nvPr>
        </p:nvSpPr>
        <p:spPr>
          <a:xfrm>
            <a:off x="457199" y="685800"/>
            <a:ext cx="8229600"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2" name="Title 1">
            <a:extLst>
              <a:ext uri="{FF2B5EF4-FFF2-40B4-BE49-F238E27FC236}">
                <a16:creationId xmlns:a16="http://schemas.microsoft.com/office/drawing/2014/main" id="{7AE036B2-FE83-4642-ACAE-CE4C886CD41F}"/>
              </a:ext>
            </a:extLst>
          </p:cNvPr>
          <p:cNvSpPr>
            <a:spLocks noGrp="1"/>
          </p:cNvSpPr>
          <p:nvPr>
            <p:ph type="title" hasCustomPrompt="1"/>
          </p:nvPr>
        </p:nvSpPr>
        <p:spPr>
          <a:xfrm>
            <a:off x="457200" y="361950"/>
            <a:ext cx="8229600" cy="323850"/>
          </a:xfrm>
        </p:spPr>
        <p:txBody>
          <a:bodyPr/>
          <a:lstStyle/>
          <a:p>
            <a:r>
              <a:rPr lang="en-US" dirty="0"/>
              <a:t>[SLIDE TITLE]</a:t>
            </a:r>
          </a:p>
        </p:txBody>
      </p:sp>
      <p:sp>
        <p:nvSpPr>
          <p:cNvPr id="3" name="Content Placeholder 2">
            <a:extLst>
              <a:ext uri="{FF2B5EF4-FFF2-40B4-BE49-F238E27FC236}">
                <a16:creationId xmlns:a16="http://schemas.microsoft.com/office/drawing/2014/main" id="{38D90F68-73B0-4700-88F4-93A671FCB9FB}"/>
              </a:ext>
            </a:extLst>
          </p:cNvPr>
          <p:cNvSpPr>
            <a:spLocks noGrp="1"/>
          </p:cNvSpPr>
          <p:nvPr>
            <p:ph sz="half" idx="1"/>
          </p:nvPr>
        </p:nvSpPr>
        <p:spPr>
          <a:xfrm>
            <a:off x="457199" y="1327149"/>
            <a:ext cx="5394325"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46306BE-2A39-419F-B5B2-AC6C24792248}"/>
              </a:ext>
            </a:extLst>
          </p:cNvPr>
          <p:cNvSpPr>
            <a:spLocks noGrp="1"/>
          </p:cNvSpPr>
          <p:nvPr>
            <p:ph sz="half" idx="2"/>
          </p:nvPr>
        </p:nvSpPr>
        <p:spPr>
          <a:xfrm>
            <a:off x="6126163" y="1327149"/>
            <a:ext cx="2560635"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46097320-E870-4DB5-A59F-0305A7EE3F17}"/>
              </a:ext>
            </a:extLst>
          </p:cNvPr>
          <p:cNvSpPr>
            <a:spLocks noGrp="1"/>
          </p:cNvSpPr>
          <p:nvPr>
            <p:ph type="ftr" sz="quarter" idx="11"/>
          </p:nvPr>
        </p:nvSpPr>
        <p:spPr/>
        <p:txBody>
          <a:bodyPr/>
          <a:lstStyle/>
          <a:p>
            <a:r>
              <a:rPr lang="en-US">
                <a:latin typeface="Arial Narrow" panose="020B0606020202030204" pitchFamily="34" charset="0"/>
                <a:ea typeface="SimHei" panose="02010609060101010101" pitchFamily="49" charset="-122"/>
              </a:rPr>
              <a:t>Our Core Team Discussion Guide</a:t>
            </a:r>
          </a:p>
        </p:txBody>
      </p:sp>
      <p:sp>
        <p:nvSpPr>
          <p:cNvPr id="7" name="Slide Number Placeholder 6">
            <a:extLst>
              <a:ext uri="{FF2B5EF4-FFF2-40B4-BE49-F238E27FC236}">
                <a16:creationId xmlns:a16="http://schemas.microsoft.com/office/drawing/2014/main" id="{804C215E-C8EC-4F15-A8EC-DD3FC5FBDA47}"/>
              </a:ext>
            </a:extLst>
          </p:cNvPr>
          <p:cNvSpPr>
            <a:spLocks noGrp="1"/>
          </p:cNvSpPr>
          <p:nvPr>
            <p:ph type="sldNum" sz="quarter" idx="12"/>
          </p:nvPr>
        </p:nvSpPr>
        <p:spPr/>
        <p:txBody>
          <a:bodyPr/>
          <a:lstStyle/>
          <a:p>
            <a:fld id="{8CF57710-2755-44C5-A659-380A6F36418D}" type="slidenum">
              <a:rPr lang="en-US" smtClean="0">
                <a:latin typeface="Arial" panose="020B0604020202020204" pitchFamily="34" charset="0"/>
                <a:ea typeface="SimHei" panose="02010609060101010101" pitchFamily="49" charset="-122"/>
              </a:rPr>
              <a:t>‹#›</a:t>
            </a:fld>
            <a:endParaRPr lang="en-US">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46412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036B2-FE83-4642-ACAE-CE4C886CD41F}"/>
              </a:ext>
            </a:extLst>
          </p:cNvPr>
          <p:cNvSpPr>
            <a:spLocks noGrp="1"/>
          </p:cNvSpPr>
          <p:nvPr>
            <p:ph type="title" hasCustomPrompt="1"/>
          </p:nvPr>
        </p:nvSpPr>
        <p:spPr/>
        <p:txBody>
          <a:bodyPr/>
          <a:lstStyle/>
          <a:p>
            <a:r>
              <a:rPr lang="en-US" dirty="0"/>
              <a:t>[SLIDE TITLE]</a:t>
            </a:r>
          </a:p>
        </p:txBody>
      </p:sp>
      <p:sp>
        <p:nvSpPr>
          <p:cNvPr id="3" name="Content Placeholder 2">
            <a:extLst>
              <a:ext uri="{FF2B5EF4-FFF2-40B4-BE49-F238E27FC236}">
                <a16:creationId xmlns:a16="http://schemas.microsoft.com/office/drawing/2014/main" id="{38D90F68-73B0-4700-88F4-93A671FCB9FB}"/>
              </a:ext>
            </a:extLst>
          </p:cNvPr>
          <p:cNvSpPr>
            <a:spLocks noGrp="1"/>
          </p:cNvSpPr>
          <p:nvPr>
            <p:ph sz="half" idx="1"/>
          </p:nvPr>
        </p:nvSpPr>
        <p:spPr>
          <a:xfrm>
            <a:off x="457200" y="1327149"/>
            <a:ext cx="2560638"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46306BE-2A39-419F-B5B2-AC6C24792248}"/>
              </a:ext>
            </a:extLst>
          </p:cNvPr>
          <p:cNvSpPr>
            <a:spLocks noGrp="1"/>
          </p:cNvSpPr>
          <p:nvPr>
            <p:ph sz="half" idx="2"/>
          </p:nvPr>
        </p:nvSpPr>
        <p:spPr>
          <a:xfrm>
            <a:off x="3292476" y="1327149"/>
            <a:ext cx="5394324"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46097320-E870-4DB5-A59F-0305A7EE3F17}"/>
              </a:ext>
            </a:extLst>
          </p:cNvPr>
          <p:cNvSpPr>
            <a:spLocks noGrp="1"/>
          </p:cNvSpPr>
          <p:nvPr>
            <p:ph type="ftr" sz="quarter" idx="11"/>
          </p:nvPr>
        </p:nvSpPr>
        <p:spPr/>
        <p:txBody>
          <a:bodyPr/>
          <a:lstStyle/>
          <a:p>
            <a:r>
              <a:rPr lang="en-US">
                <a:latin typeface="Arial Narrow" panose="020B0606020202030204" pitchFamily="34" charset="0"/>
                <a:ea typeface="SimHei" panose="02010609060101010101" pitchFamily="49" charset="-122"/>
              </a:rPr>
              <a:t>Our Core Team Discussion Guide</a:t>
            </a:r>
          </a:p>
        </p:txBody>
      </p:sp>
      <p:sp>
        <p:nvSpPr>
          <p:cNvPr id="7" name="Slide Number Placeholder 6">
            <a:extLst>
              <a:ext uri="{FF2B5EF4-FFF2-40B4-BE49-F238E27FC236}">
                <a16:creationId xmlns:a16="http://schemas.microsoft.com/office/drawing/2014/main" id="{804C215E-C8EC-4F15-A8EC-DD3FC5FBDA47}"/>
              </a:ext>
            </a:extLst>
          </p:cNvPr>
          <p:cNvSpPr>
            <a:spLocks noGrp="1"/>
          </p:cNvSpPr>
          <p:nvPr>
            <p:ph type="sldNum" sz="quarter" idx="12"/>
          </p:nvPr>
        </p:nvSpPr>
        <p:spPr/>
        <p:txBody>
          <a:bodyPr/>
          <a:lstStyle/>
          <a:p>
            <a:fld id="{8CF57710-2755-44C5-A659-380A6F36418D}" type="slidenum">
              <a:rPr lang="en-US" smtClean="0">
                <a:latin typeface="Arial" panose="020B0604020202020204" pitchFamily="34" charset="0"/>
                <a:ea typeface="SimHei" panose="02010609060101010101" pitchFamily="49" charset="-122"/>
              </a:rPr>
              <a:t>‹#›</a:t>
            </a:fld>
            <a:endParaRPr lang="en-US">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248784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ar Left - Subtitle">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E7ED9833-6250-B543-849B-DDECAC26C515}"/>
              </a:ext>
            </a:extLst>
          </p:cNvPr>
          <p:cNvSpPr>
            <a:spLocks noGrp="1"/>
          </p:cNvSpPr>
          <p:nvPr>
            <p:ph type="subTitle" idx="14" hasCustomPrompt="1"/>
          </p:nvPr>
        </p:nvSpPr>
        <p:spPr>
          <a:xfrm>
            <a:off x="457199" y="685800"/>
            <a:ext cx="8229600"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2" name="Title 1">
            <a:extLst>
              <a:ext uri="{FF2B5EF4-FFF2-40B4-BE49-F238E27FC236}">
                <a16:creationId xmlns:a16="http://schemas.microsoft.com/office/drawing/2014/main" id="{7AE036B2-FE83-4642-ACAE-CE4C886CD41F}"/>
              </a:ext>
            </a:extLst>
          </p:cNvPr>
          <p:cNvSpPr>
            <a:spLocks noGrp="1"/>
          </p:cNvSpPr>
          <p:nvPr>
            <p:ph type="title" hasCustomPrompt="1"/>
          </p:nvPr>
        </p:nvSpPr>
        <p:spPr>
          <a:xfrm>
            <a:off x="457200" y="361950"/>
            <a:ext cx="8229600" cy="323850"/>
          </a:xfrm>
        </p:spPr>
        <p:txBody>
          <a:bodyPr/>
          <a:lstStyle/>
          <a:p>
            <a:r>
              <a:rPr lang="en-US" dirty="0"/>
              <a:t>[SLIDE TITLE]</a:t>
            </a:r>
          </a:p>
        </p:txBody>
      </p:sp>
      <p:sp>
        <p:nvSpPr>
          <p:cNvPr id="3" name="Content Placeholder 2">
            <a:extLst>
              <a:ext uri="{FF2B5EF4-FFF2-40B4-BE49-F238E27FC236}">
                <a16:creationId xmlns:a16="http://schemas.microsoft.com/office/drawing/2014/main" id="{38D90F68-73B0-4700-88F4-93A671FCB9FB}"/>
              </a:ext>
            </a:extLst>
          </p:cNvPr>
          <p:cNvSpPr>
            <a:spLocks noGrp="1"/>
          </p:cNvSpPr>
          <p:nvPr>
            <p:ph sz="half" idx="1"/>
          </p:nvPr>
        </p:nvSpPr>
        <p:spPr>
          <a:xfrm>
            <a:off x="457200" y="1327149"/>
            <a:ext cx="2560638"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46306BE-2A39-419F-B5B2-AC6C24792248}"/>
              </a:ext>
            </a:extLst>
          </p:cNvPr>
          <p:cNvSpPr>
            <a:spLocks noGrp="1"/>
          </p:cNvSpPr>
          <p:nvPr>
            <p:ph sz="half" idx="2"/>
          </p:nvPr>
        </p:nvSpPr>
        <p:spPr>
          <a:xfrm>
            <a:off x="3292475" y="1327149"/>
            <a:ext cx="5394323"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46097320-E870-4DB5-A59F-0305A7EE3F17}"/>
              </a:ext>
            </a:extLst>
          </p:cNvPr>
          <p:cNvSpPr>
            <a:spLocks noGrp="1"/>
          </p:cNvSpPr>
          <p:nvPr>
            <p:ph type="ftr" sz="quarter" idx="11"/>
          </p:nvPr>
        </p:nvSpPr>
        <p:spPr/>
        <p:txBody>
          <a:bodyPr/>
          <a:lstStyle/>
          <a:p>
            <a:r>
              <a:rPr lang="en-US">
                <a:latin typeface="Arial Narrow" panose="020B0606020202030204" pitchFamily="34" charset="0"/>
                <a:ea typeface="SimHei" panose="02010609060101010101" pitchFamily="49" charset="-122"/>
              </a:rPr>
              <a:t>Our Core Team Discussion Guide</a:t>
            </a:r>
          </a:p>
        </p:txBody>
      </p:sp>
      <p:sp>
        <p:nvSpPr>
          <p:cNvPr id="7" name="Slide Number Placeholder 6">
            <a:extLst>
              <a:ext uri="{FF2B5EF4-FFF2-40B4-BE49-F238E27FC236}">
                <a16:creationId xmlns:a16="http://schemas.microsoft.com/office/drawing/2014/main" id="{804C215E-C8EC-4F15-A8EC-DD3FC5FBDA47}"/>
              </a:ext>
            </a:extLst>
          </p:cNvPr>
          <p:cNvSpPr>
            <a:spLocks noGrp="1"/>
          </p:cNvSpPr>
          <p:nvPr>
            <p:ph type="sldNum" sz="quarter" idx="12"/>
          </p:nvPr>
        </p:nvSpPr>
        <p:spPr/>
        <p:txBody>
          <a:bodyPr/>
          <a:lstStyle/>
          <a:p>
            <a:fld id="{8CF57710-2755-44C5-A659-380A6F36418D}" type="slidenum">
              <a:rPr lang="en-US" smtClean="0">
                <a:latin typeface="Arial" panose="020B0604020202020204" pitchFamily="34" charset="0"/>
                <a:ea typeface="SimHei" panose="02010609060101010101" pitchFamily="49" charset="-122"/>
              </a:rPr>
              <a:t>‹#›</a:t>
            </a:fld>
            <a:endParaRPr lang="en-US">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361024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Left - Whit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0281197-02F1-9742-9CC9-511AB309C978}"/>
              </a:ext>
            </a:extLst>
          </p:cNvPr>
          <p:cNvSpPr>
            <a:spLocks noGrp="1"/>
          </p:cNvSpPr>
          <p:nvPr>
            <p:ph type="pic" sz="quarter" idx="14"/>
          </p:nvPr>
        </p:nvSpPr>
        <p:spPr>
          <a:xfrm>
            <a:off x="0" y="0"/>
            <a:ext cx="4572000" cy="5143500"/>
          </a:xfrm>
          <a:solidFill>
            <a:srgbClr val="BABBB1"/>
          </a:solidFill>
        </p:spPr>
        <p:txBody>
          <a:bodyPr anchor="ctr" anchorCtr="0">
            <a:normAutofit/>
          </a:bodyPr>
          <a:lstStyle>
            <a:lvl1pPr marL="0" indent="0" algn="ctr">
              <a:buNone/>
              <a:defRPr sz="800" cap="all" baseline="0">
                <a:solidFill>
                  <a:schemeClr val="bg1"/>
                </a:solidFill>
                <a:latin typeface="+mj-lt"/>
              </a:defRPr>
            </a:lvl1pPr>
          </a:lstStyle>
          <a:p>
            <a:r>
              <a:rPr lang="en-US">
                <a:latin typeface="Arial Narrow" panose="020B0606020202030204" pitchFamily="34" charset="0"/>
                <a:ea typeface="SimHei" panose="02010609060101010101" pitchFamily="49" charset="-122"/>
              </a:rPr>
              <a:t>Click icon to add picture</a:t>
            </a:r>
          </a:p>
        </p:txBody>
      </p:sp>
      <p:sp>
        <p:nvSpPr>
          <p:cNvPr id="7" name="Subtitle 2">
            <a:extLst>
              <a:ext uri="{FF2B5EF4-FFF2-40B4-BE49-F238E27FC236}">
                <a16:creationId xmlns:a16="http://schemas.microsoft.com/office/drawing/2014/main" id="{1BF49E4A-D111-B34D-AB41-6CC59C2832F1}"/>
              </a:ext>
            </a:extLst>
          </p:cNvPr>
          <p:cNvSpPr>
            <a:spLocks noGrp="1"/>
          </p:cNvSpPr>
          <p:nvPr>
            <p:ph type="subTitle" idx="13" hasCustomPrompt="1"/>
          </p:nvPr>
        </p:nvSpPr>
        <p:spPr>
          <a:xfrm>
            <a:off x="5029201" y="685800"/>
            <a:ext cx="3657598"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10" name="Title 9">
            <a:extLst>
              <a:ext uri="{FF2B5EF4-FFF2-40B4-BE49-F238E27FC236}">
                <a16:creationId xmlns:a16="http://schemas.microsoft.com/office/drawing/2014/main" id="{CD2525A4-6BC3-F04B-9264-10D96DB2294A}"/>
              </a:ext>
            </a:extLst>
          </p:cNvPr>
          <p:cNvSpPr>
            <a:spLocks noGrp="1"/>
          </p:cNvSpPr>
          <p:nvPr>
            <p:ph type="title" hasCustomPrompt="1"/>
          </p:nvPr>
        </p:nvSpPr>
        <p:spPr>
          <a:xfrm>
            <a:off x="5029201" y="361950"/>
            <a:ext cx="3657598" cy="323850"/>
          </a:xfrm>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B44EA7FE-F81F-456E-8607-887A129B67CE}"/>
              </a:ext>
            </a:extLst>
          </p:cNvPr>
          <p:cNvSpPr>
            <a:spLocks noGrp="1"/>
          </p:cNvSpPr>
          <p:nvPr>
            <p:ph idx="1"/>
          </p:nvPr>
        </p:nvSpPr>
        <p:spPr>
          <a:xfrm>
            <a:off x="5029201" y="1329690"/>
            <a:ext cx="3657598" cy="34251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C6722F31-A8CA-4F9A-B80E-A7BD48F4D533}"/>
              </a:ext>
            </a:extLst>
          </p:cNvPr>
          <p:cNvSpPr>
            <a:spLocks noGrp="1"/>
          </p:cNvSpPr>
          <p:nvPr>
            <p:ph type="ftr" sz="quarter" idx="11"/>
          </p:nvPr>
        </p:nvSpPr>
        <p:spPr/>
        <p:txBody>
          <a:bodyPr/>
          <a:lstStyle>
            <a:lvl1pPr>
              <a:defRPr>
                <a:solidFill>
                  <a:schemeClr val="bg1"/>
                </a:solidFill>
              </a:defRPr>
            </a:lvl1pPr>
          </a:lstStyle>
          <a:p>
            <a:r>
              <a:rPr lang="en-US">
                <a:latin typeface="Arial Narrow" panose="020B0606020202030204" pitchFamily="34" charset="0"/>
                <a:ea typeface="SimHei" panose="02010609060101010101" pitchFamily="49" charset="-122"/>
              </a:rPr>
              <a:t>Our Core Team Discussion Guide</a:t>
            </a:r>
            <a:endParaRPr lang="en-US" dirty="0">
              <a:latin typeface="Arial Narrow" panose="020B0606020202030204" pitchFamily="34" charset="0"/>
              <a:ea typeface="SimHei" panose="02010609060101010101" pitchFamily="49" charset="-122"/>
            </a:endParaRPr>
          </a:p>
        </p:txBody>
      </p:sp>
      <p:sp>
        <p:nvSpPr>
          <p:cNvPr id="6" name="Slide Number Placeholder 5">
            <a:extLst>
              <a:ext uri="{FF2B5EF4-FFF2-40B4-BE49-F238E27FC236}">
                <a16:creationId xmlns:a16="http://schemas.microsoft.com/office/drawing/2014/main" id="{B4844DA0-821E-44C1-A98E-FC74F20EEE4C}"/>
              </a:ext>
            </a:extLst>
          </p:cNvPr>
          <p:cNvSpPr>
            <a:spLocks noGrp="1"/>
          </p:cNvSpPr>
          <p:nvPr>
            <p:ph type="sldNum" sz="quarter" idx="12"/>
          </p:nvPr>
        </p:nvSpPr>
        <p:spPr/>
        <p:txBody>
          <a:bodyPr/>
          <a:lstStyle/>
          <a:p>
            <a:fld id="{8CF57710-2755-44C5-A659-380A6F36418D}" type="slidenum">
              <a:rPr lang="en-US" smtClean="0">
                <a:latin typeface="Arial" panose="020B0604020202020204" pitchFamily="34" charset="0"/>
                <a:ea typeface="SimHei" panose="02010609060101010101" pitchFamily="49" charset="-122"/>
              </a:rPr>
              <a:t>‹#›</a:t>
            </a:fld>
            <a:endParaRPr lang="en-US">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202337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hoto Left - Blue">
    <p:bg>
      <p:bgPr>
        <a:solidFill>
          <a:srgbClr val="1F2A44"/>
        </a:solidFill>
        <a:effectLst/>
      </p:bgPr>
    </p:bg>
    <p:spTree>
      <p:nvGrpSpPr>
        <p:cNvPr id="1" name=""/>
        <p:cNvGrpSpPr/>
        <p:nvPr/>
      </p:nvGrpSpPr>
      <p:grpSpPr>
        <a:xfrm>
          <a:off x="0" y="0"/>
          <a:ext cx="0" cy="0"/>
          <a:chOff x="0" y="0"/>
          <a:chExt cx="0" cy="0"/>
        </a:xfrm>
      </p:grpSpPr>
      <p:pic>
        <p:nvPicPr>
          <p:cNvPr id="9" name="Stripes">
            <a:extLst>
              <a:ext uri="{FF2B5EF4-FFF2-40B4-BE49-F238E27FC236}">
                <a16:creationId xmlns:a16="http://schemas.microsoft.com/office/drawing/2014/main" id="{E4B963AC-83A2-664D-A0D3-87BF3810B878}"/>
              </a:ext>
            </a:extLst>
          </p:cNvPr>
          <p:cNvPicPr>
            <a:picLocks noChangeAspect="1"/>
          </p:cNvPicPr>
          <p:nvPr userDrawn="1"/>
        </p:nvPicPr>
        <p:blipFill>
          <a:blip r:embed="rId2">
            <a:alphaModFix amt="90000"/>
          </a:blip>
          <a:stretch>
            <a:fillRect/>
          </a:stretch>
        </p:blipFill>
        <p:spPr>
          <a:xfrm>
            <a:off x="5405438" y="0"/>
            <a:ext cx="3429000" cy="2565400"/>
          </a:xfrm>
          <a:prstGeom prst="rect">
            <a:avLst/>
          </a:prstGeom>
        </p:spPr>
      </p:pic>
      <p:sp>
        <p:nvSpPr>
          <p:cNvPr id="8" name="Picture Placeholder 7">
            <a:extLst>
              <a:ext uri="{FF2B5EF4-FFF2-40B4-BE49-F238E27FC236}">
                <a16:creationId xmlns:a16="http://schemas.microsoft.com/office/drawing/2014/main" id="{C0281197-02F1-9742-9CC9-511AB309C978}"/>
              </a:ext>
            </a:extLst>
          </p:cNvPr>
          <p:cNvSpPr>
            <a:spLocks noGrp="1"/>
          </p:cNvSpPr>
          <p:nvPr>
            <p:ph type="pic" sz="quarter" idx="14"/>
          </p:nvPr>
        </p:nvSpPr>
        <p:spPr>
          <a:xfrm>
            <a:off x="0" y="0"/>
            <a:ext cx="4572000" cy="5143500"/>
          </a:xfrm>
          <a:solidFill>
            <a:srgbClr val="BABBB1"/>
          </a:solidFill>
        </p:spPr>
        <p:txBody>
          <a:bodyPr anchor="ctr" anchorCtr="0">
            <a:normAutofit/>
          </a:bodyPr>
          <a:lstStyle>
            <a:lvl1pPr marL="0" indent="0" algn="ctr">
              <a:buNone/>
              <a:defRPr sz="800" cap="all" baseline="0">
                <a:solidFill>
                  <a:schemeClr val="bg1"/>
                </a:solidFill>
                <a:latin typeface="+mj-lt"/>
              </a:defRPr>
            </a:lvl1pPr>
          </a:lstStyle>
          <a:p>
            <a:r>
              <a:rPr lang="en-US">
                <a:latin typeface="Arial Narrow" panose="020B0606020202030204" pitchFamily="34" charset="0"/>
                <a:ea typeface="SimHei" panose="02010609060101010101" pitchFamily="49" charset="-122"/>
              </a:rPr>
              <a:t>Click icon to add picture</a:t>
            </a:r>
          </a:p>
        </p:txBody>
      </p:sp>
      <p:sp>
        <p:nvSpPr>
          <p:cNvPr id="7" name="Subtitle 2">
            <a:extLst>
              <a:ext uri="{FF2B5EF4-FFF2-40B4-BE49-F238E27FC236}">
                <a16:creationId xmlns:a16="http://schemas.microsoft.com/office/drawing/2014/main" id="{1BF49E4A-D111-B34D-AB41-6CC59C2832F1}"/>
              </a:ext>
            </a:extLst>
          </p:cNvPr>
          <p:cNvSpPr>
            <a:spLocks noGrp="1"/>
          </p:cNvSpPr>
          <p:nvPr>
            <p:ph type="subTitle" idx="13" hasCustomPrompt="1"/>
          </p:nvPr>
        </p:nvSpPr>
        <p:spPr>
          <a:xfrm>
            <a:off x="5029201" y="685800"/>
            <a:ext cx="3657598"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10" name="Title 9">
            <a:extLst>
              <a:ext uri="{FF2B5EF4-FFF2-40B4-BE49-F238E27FC236}">
                <a16:creationId xmlns:a16="http://schemas.microsoft.com/office/drawing/2014/main" id="{CD2525A4-6BC3-F04B-9264-10D96DB2294A}"/>
              </a:ext>
            </a:extLst>
          </p:cNvPr>
          <p:cNvSpPr>
            <a:spLocks noGrp="1"/>
          </p:cNvSpPr>
          <p:nvPr>
            <p:ph type="title" hasCustomPrompt="1"/>
          </p:nvPr>
        </p:nvSpPr>
        <p:spPr>
          <a:xfrm>
            <a:off x="5029201" y="361950"/>
            <a:ext cx="3657598" cy="323850"/>
          </a:xfrm>
        </p:spPr>
        <p:txBody>
          <a:bodyPr/>
          <a:lstStyle>
            <a:lvl1pPr>
              <a:defRPr>
                <a:solidFill>
                  <a:schemeClr val="bg1"/>
                </a:solidFill>
              </a:defRPr>
            </a:lvl1pPr>
          </a:lstStyle>
          <a:p>
            <a:r>
              <a:rPr lang="en-US" dirty="0"/>
              <a:t>[SLIDE TITLE]</a:t>
            </a:r>
          </a:p>
        </p:txBody>
      </p:sp>
      <p:sp>
        <p:nvSpPr>
          <p:cNvPr id="3" name="Content Placeholder 2">
            <a:extLst>
              <a:ext uri="{FF2B5EF4-FFF2-40B4-BE49-F238E27FC236}">
                <a16:creationId xmlns:a16="http://schemas.microsoft.com/office/drawing/2014/main" id="{B44EA7FE-F81F-456E-8607-887A129B67CE}"/>
              </a:ext>
            </a:extLst>
          </p:cNvPr>
          <p:cNvSpPr>
            <a:spLocks noGrp="1"/>
          </p:cNvSpPr>
          <p:nvPr>
            <p:ph idx="1"/>
          </p:nvPr>
        </p:nvSpPr>
        <p:spPr>
          <a:xfrm>
            <a:off x="5029201" y="1329690"/>
            <a:ext cx="3657598" cy="342519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C6722F31-A8CA-4F9A-B80E-A7BD48F4D533}"/>
              </a:ext>
            </a:extLst>
          </p:cNvPr>
          <p:cNvSpPr>
            <a:spLocks noGrp="1"/>
          </p:cNvSpPr>
          <p:nvPr>
            <p:ph type="ftr" sz="quarter" idx="11"/>
          </p:nvPr>
        </p:nvSpPr>
        <p:spPr/>
        <p:txBody>
          <a:bodyPr/>
          <a:lstStyle>
            <a:lvl1pPr>
              <a:defRPr>
                <a:solidFill>
                  <a:schemeClr val="bg1"/>
                </a:solidFill>
              </a:defRPr>
            </a:lvl1pPr>
          </a:lstStyle>
          <a:p>
            <a:r>
              <a:rPr lang="en-US">
                <a:latin typeface="Arial Narrow" panose="020B0606020202030204" pitchFamily="34" charset="0"/>
                <a:ea typeface="SimHei" panose="02010609060101010101" pitchFamily="49" charset="-122"/>
              </a:rPr>
              <a:t>Our Core Team Discussion Guide</a:t>
            </a:r>
            <a:endParaRPr lang="en-US" dirty="0">
              <a:latin typeface="Arial Narrow" panose="020B0606020202030204" pitchFamily="34" charset="0"/>
              <a:ea typeface="SimHei" panose="02010609060101010101" pitchFamily="49" charset="-122"/>
            </a:endParaRPr>
          </a:p>
        </p:txBody>
      </p:sp>
      <p:sp>
        <p:nvSpPr>
          <p:cNvPr id="6" name="Slide Number Placeholder 5">
            <a:extLst>
              <a:ext uri="{FF2B5EF4-FFF2-40B4-BE49-F238E27FC236}">
                <a16:creationId xmlns:a16="http://schemas.microsoft.com/office/drawing/2014/main" id="{B4844DA0-821E-44C1-A98E-FC74F20EEE4C}"/>
              </a:ext>
            </a:extLst>
          </p:cNvPr>
          <p:cNvSpPr>
            <a:spLocks noGrp="1"/>
          </p:cNvSpPr>
          <p:nvPr>
            <p:ph type="sldNum" sz="quarter" idx="12"/>
          </p:nvPr>
        </p:nvSpPr>
        <p:spPr/>
        <p:txBody>
          <a:bodyPr/>
          <a:lstStyle>
            <a:lvl1pPr>
              <a:defRPr>
                <a:solidFill>
                  <a:schemeClr val="bg1"/>
                </a:solidFill>
              </a:defRPr>
            </a:lvl1pPr>
          </a:lstStyle>
          <a:p>
            <a:fld id="{8CF57710-2755-44C5-A659-380A6F36418D}" type="slidenum">
              <a:rPr lang="en-US" smtClean="0">
                <a:latin typeface="Arial" panose="020B0604020202020204" pitchFamily="34" charset="0"/>
                <a:ea typeface="SimHei" panose="02010609060101010101" pitchFamily="49" charset="-122"/>
              </a:rPr>
              <a:pPr/>
              <a:t>‹#›</a:t>
            </a:fld>
            <a:endParaRPr lang="en-US">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177904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hoto Right - Whit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0281197-02F1-9742-9CC9-511AB309C978}"/>
              </a:ext>
            </a:extLst>
          </p:cNvPr>
          <p:cNvSpPr>
            <a:spLocks noGrp="1"/>
          </p:cNvSpPr>
          <p:nvPr>
            <p:ph type="pic" sz="quarter" idx="14"/>
          </p:nvPr>
        </p:nvSpPr>
        <p:spPr>
          <a:xfrm>
            <a:off x="4572000" y="0"/>
            <a:ext cx="4572000" cy="5143500"/>
          </a:xfrm>
          <a:solidFill>
            <a:srgbClr val="BABBB1"/>
          </a:solidFill>
        </p:spPr>
        <p:txBody>
          <a:bodyPr anchor="ctr" anchorCtr="0">
            <a:normAutofit/>
          </a:bodyPr>
          <a:lstStyle>
            <a:lvl1pPr marL="0" indent="0" algn="ctr">
              <a:buNone/>
              <a:defRPr sz="800" cap="all" baseline="0">
                <a:solidFill>
                  <a:schemeClr val="bg1"/>
                </a:solidFill>
                <a:latin typeface="+mj-lt"/>
              </a:defRPr>
            </a:lvl1pPr>
          </a:lstStyle>
          <a:p>
            <a:r>
              <a:rPr lang="en-US">
                <a:latin typeface="Arial Narrow" panose="020B0606020202030204" pitchFamily="34" charset="0"/>
                <a:ea typeface="SimHei" panose="02010609060101010101" pitchFamily="49" charset="-122"/>
              </a:rPr>
              <a:t>Click icon to add picture</a:t>
            </a:r>
            <a:endParaRPr lang="en-US" dirty="0">
              <a:latin typeface="Arial Narrow" panose="020B0606020202030204" pitchFamily="34" charset="0"/>
              <a:ea typeface="SimHei" panose="02010609060101010101" pitchFamily="49" charset="-122"/>
            </a:endParaRPr>
          </a:p>
        </p:txBody>
      </p:sp>
      <p:sp>
        <p:nvSpPr>
          <p:cNvPr id="7" name="Subtitle 2">
            <a:extLst>
              <a:ext uri="{FF2B5EF4-FFF2-40B4-BE49-F238E27FC236}">
                <a16:creationId xmlns:a16="http://schemas.microsoft.com/office/drawing/2014/main" id="{1BF49E4A-D111-B34D-AB41-6CC59C2832F1}"/>
              </a:ext>
            </a:extLst>
          </p:cNvPr>
          <p:cNvSpPr>
            <a:spLocks noGrp="1"/>
          </p:cNvSpPr>
          <p:nvPr>
            <p:ph type="subTitle" idx="13" hasCustomPrompt="1"/>
          </p:nvPr>
        </p:nvSpPr>
        <p:spPr>
          <a:xfrm>
            <a:off x="457200" y="685800"/>
            <a:ext cx="3841750"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10" name="Title 9">
            <a:extLst>
              <a:ext uri="{FF2B5EF4-FFF2-40B4-BE49-F238E27FC236}">
                <a16:creationId xmlns:a16="http://schemas.microsoft.com/office/drawing/2014/main" id="{CD2525A4-6BC3-F04B-9264-10D96DB2294A}"/>
              </a:ext>
            </a:extLst>
          </p:cNvPr>
          <p:cNvSpPr>
            <a:spLocks noGrp="1"/>
          </p:cNvSpPr>
          <p:nvPr>
            <p:ph type="title" hasCustomPrompt="1"/>
          </p:nvPr>
        </p:nvSpPr>
        <p:spPr>
          <a:xfrm>
            <a:off x="457200" y="361950"/>
            <a:ext cx="3841750" cy="323850"/>
          </a:xfrm>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B44EA7FE-F81F-456E-8607-887A129B67CE}"/>
              </a:ext>
            </a:extLst>
          </p:cNvPr>
          <p:cNvSpPr>
            <a:spLocks noGrp="1"/>
          </p:cNvSpPr>
          <p:nvPr>
            <p:ph idx="1"/>
          </p:nvPr>
        </p:nvSpPr>
        <p:spPr>
          <a:xfrm>
            <a:off x="457199" y="1329690"/>
            <a:ext cx="3841750" cy="34251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2D0F9793-2F73-B04B-AEEB-CBC899089E7B}"/>
              </a:ext>
            </a:extLst>
          </p:cNvPr>
          <p:cNvSpPr>
            <a:spLocks noGrp="1"/>
          </p:cNvSpPr>
          <p:nvPr>
            <p:ph type="ftr" sz="quarter" idx="15"/>
          </p:nvPr>
        </p:nvSpPr>
        <p:spPr>
          <a:xfrm>
            <a:off x="457200" y="4846320"/>
            <a:ext cx="3841750" cy="182880"/>
          </a:xfrm>
        </p:spPr>
        <p:txBody>
          <a:bodyPr/>
          <a:lstStyle/>
          <a:p>
            <a:r>
              <a:rPr lang="en-US">
                <a:latin typeface="Arial Narrow" panose="020B0606020202030204" pitchFamily="34" charset="0"/>
                <a:ea typeface="SimHei" panose="02010609060101010101" pitchFamily="49" charset="-122"/>
              </a:rPr>
              <a:t>Our Core Team Discussion Guide</a:t>
            </a:r>
            <a:endParaRPr lang="en-US" dirty="0">
              <a:latin typeface="Arial Narrow" panose="020B0606020202030204" pitchFamily="34" charset="0"/>
              <a:ea typeface="SimHei" panose="02010609060101010101" pitchFamily="49" charset="-122"/>
            </a:endParaRPr>
          </a:p>
        </p:txBody>
      </p:sp>
      <p:sp>
        <p:nvSpPr>
          <p:cNvPr id="4" name="Slide Number Placeholder 3">
            <a:extLst>
              <a:ext uri="{FF2B5EF4-FFF2-40B4-BE49-F238E27FC236}">
                <a16:creationId xmlns:a16="http://schemas.microsoft.com/office/drawing/2014/main" id="{EDBB6F83-6584-5C45-BF54-F4B80AB1D987}"/>
              </a:ext>
            </a:extLst>
          </p:cNvPr>
          <p:cNvSpPr>
            <a:spLocks noGrp="1"/>
          </p:cNvSpPr>
          <p:nvPr>
            <p:ph type="sldNum" sz="quarter" idx="16"/>
          </p:nvPr>
        </p:nvSpPr>
        <p:spPr/>
        <p:txBody>
          <a:bodyPr/>
          <a:lstStyle>
            <a:lvl1pPr>
              <a:defRPr>
                <a:solidFill>
                  <a:schemeClr val="bg1"/>
                </a:solidFill>
              </a:defRPr>
            </a:lvl1pPr>
          </a:lstStyle>
          <a:p>
            <a:fld id="{8CF57710-2755-44C5-A659-380A6F36418D}" type="slidenum">
              <a:rPr lang="en-US" smtClean="0">
                <a:latin typeface="Arial" panose="020B0604020202020204" pitchFamily="34" charset="0"/>
                <a:ea typeface="SimHei" panose="02010609060101010101" pitchFamily="49" charset="-122"/>
              </a:rPr>
              <a:pPr/>
              <a:t>‹#›</a:t>
            </a:fld>
            <a:endParaRPr lang="en-US" dirty="0">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169836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hoto Right - Blue">
    <p:bg>
      <p:bgPr>
        <a:solidFill>
          <a:srgbClr val="1F2A44"/>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0281197-02F1-9742-9CC9-511AB309C978}"/>
              </a:ext>
            </a:extLst>
          </p:cNvPr>
          <p:cNvSpPr>
            <a:spLocks noGrp="1"/>
          </p:cNvSpPr>
          <p:nvPr>
            <p:ph type="pic" sz="quarter" idx="14"/>
          </p:nvPr>
        </p:nvSpPr>
        <p:spPr>
          <a:xfrm>
            <a:off x="4572000" y="0"/>
            <a:ext cx="4572000" cy="5143500"/>
          </a:xfrm>
          <a:solidFill>
            <a:srgbClr val="BABBB1"/>
          </a:solidFill>
        </p:spPr>
        <p:txBody>
          <a:bodyPr anchor="ctr" anchorCtr="0">
            <a:normAutofit/>
          </a:bodyPr>
          <a:lstStyle>
            <a:lvl1pPr marL="0" indent="0" algn="ctr">
              <a:buNone/>
              <a:defRPr sz="800" cap="all" baseline="0">
                <a:solidFill>
                  <a:schemeClr val="bg1"/>
                </a:solidFill>
                <a:latin typeface="+mj-lt"/>
              </a:defRPr>
            </a:lvl1pPr>
          </a:lstStyle>
          <a:p>
            <a:r>
              <a:rPr lang="en-US">
                <a:latin typeface="Arial Narrow" panose="020B0606020202030204" pitchFamily="34" charset="0"/>
                <a:ea typeface="SimHei" panose="02010609060101010101" pitchFamily="49" charset="-122"/>
              </a:rPr>
              <a:t>Click icon to add picture</a:t>
            </a:r>
            <a:endParaRPr lang="en-US" dirty="0">
              <a:latin typeface="Arial Narrow" panose="020B0606020202030204" pitchFamily="34" charset="0"/>
              <a:ea typeface="SimHei" panose="02010609060101010101" pitchFamily="49" charset="-122"/>
            </a:endParaRPr>
          </a:p>
        </p:txBody>
      </p:sp>
      <p:sp>
        <p:nvSpPr>
          <p:cNvPr id="7" name="Subtitle 2">
            <a:extLst>
              <a:ext uri="{FF2B5EF4-FFF2-40B4-BE49-F238E27FC236}">
                <a16:creationId xmlns:a16="http://schemas.microsoft.com/office/drawing/2014/main" id="{1BF49E4A-D111-B34D-AB41-6CC59C2832F1}"/>
              </a:ext>
            </a:extLst>
          </p:cNvPr>
          <p:cNvSpPr>
            <a:spLocks noGrp="1"/>
          </p:cNvSpPr>
          <p:nvPr>
            <p:ph type="subTitle" idx="13" hasCustomPrompt="1"/>
          </p:nvPr>
        </p:nvSpPr>
        <p:spPr>
          <a:xfrm>
            <a:off x="457199" y="685800"/>
            <a:ext cx="3840481"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10" name="Title 9">
            <a:extLst>
              <a:ext uri="{FF2B5EF4-FFF2-40B4-BE49-F238E27FC236}">
                <a16:creationId xmlns:a16="http://schemas.microsoft.com/office/drawing/2014/main" id="{CD2525A4-6BC3-F04B-9264-10D96DB2294A}"/>
              </a:ext>
            </a:extLst>
          </p:cNvPr>
          <p:cNvSpPr>
            <a:spLocks noGrp="1"/>
          </p:cNvSpPr>
          <p:nvPr>
            <p:ph type="title" hasCustomPrompt="1"/>
          </p:nvPr>
        </p:nvSpPr>
        <p:spPr>
          <a:xfrm>
            <a:off x="457199" y="361950"/>
            <a:ext cx="3840481" cy="323850"/>
          </a:xfrm>
        </p:spPr>
        <p:txBody>
          <a:bodyPr/>
          <a:lstStyle>
            <a:lvl1pPr>
              <a:defRPr>
                <a:solidFill>
                  <a:schemeClr val="bg1"/>
                </a:solidFill>
              </a:defRPr>
            </a:lvl1pPr>
          </a:lstStyle>
          <a:p>
            <a:r>
              <a:rPr lang="en-US" dirty="0"/>
              <a:t>[SLIDE TITLE]</a:t>
            </a:r>
          </a:p>
        </p:txBody>
      </p:sp>
      <p:sp>
        <p:nvSpPr>
          <p:cNvPr id="3" name="Content Placeholder 2">
            <a:extLst>
              <a:ext uri="{FF2B5EF4-FFF2-40B4-BE49-F238E27FC236}">
                <a16:creationId xmlns:a16="http://schemas.microsoft.com/office/drawing/2014/main" id="{B44EA7FE-F81F-456E-8607-887A129B67CE}"/>
              </a:ext>
            </a:extLst>
          </p:cNvPr>
          <p:cNvSpPr>
            <a:spLocks noGrp="1"/>
          </p:cNvSpPr>
          <p:nvPr>
            <p:ph idx="1"/>
          </p:nvPr>
        </p:nvSpPr>
        <p:spPr>
          <a:xfrm>
            <a:off x="457199" y="1329690"/>
            <a:ext cx="3840481" cy="342519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2D0F9793-2F73-B04B-AEEB-CBC899089E7B}"/>
              </a:ext>
            </a:extLst>
          </p:cNvPr>
          <p:cNvSpPr>
            <a:spLocks noGrp="1"/>
          </p:cNvSpPr>
          <p:nvPr>
            <p:ph type="ftr" sz="quarter" idx="15"/>
          </p:nvPr>
        </p:nvSpPr>
        <p:spPr>
          <a:xfrm>
            <a:off x="457199" y="4846320"/>
            <a:ext cx="3840481" cy="182880"/>
          </a:xfrm>
        </p:spPr>
        <p:txBody>
          <a:bodyPr/>
          <a:lstStyle>
            <a:lvl1pPr>
              <a:defRPr>
                <a:solidFill>
                  <a:schemeClr val="bg1"/>
                </a:solidFill>
              </a:defRPr>
            </a:lvl1pPr>
          </a:lstStyle>
          <a:p>
            <a:r>
              <a:rPr lang="en-US">
                <a:latin typeface="Arial Narrow" panose="020B0606020202030204" pitchFamily="34" charset="0"/>
                <a:ea typeface="SimHei" panose="02010609060101010101" pitchFamily="49" charset="-122"/>
              </a:rPr>
              <a:t>Our Core Team Discussion Guide</a:t>
            </a:r>
            <a:endParaRPr lang="en-US" dirty="0">
              <a:latin typeface="Arial Narrow" panose="020B0606020202030204" pitchFamily="34" charset="0"/>
              <a:ea typeface="SimHei" panose="02010609060101010101" pitchFamily="49" charset="-122"/>
            </a:endParaRPr>
          </a:p>
        </p:txBody>
      </p:sp>
      <p:sp>
        <p:nvSpPr>
          <p:cNvPr id="4" name="Slide Number Placeholder 3">
            <a:extLst>
              <a:ext uri="{FF2B5EF4-FFF2-40B4-BE49-F238E27FC236}">
                <a16:creationId xmlns:a16="http://schemas.microsoft.com/office/drawing/2014/main" id="{EDBB6F83-6584-5C45-BF54-F4B80AB1D987}"/>
              </a:ext>
            </a:extLst>
          </p:cNvPr>
          <p:cNvSpPr>
            <a:spLocks noGrp="1"/>
          </p:cNvSpPr>
          <p:nvPr>
            <p:ph type="sldNum" sz="quarter" idx="16"/>
          </p:nvPr>
        </p:nvSpPr>
        <p:spPr/>
        <p:txBody>
          <a:bodyPr/>
          <a:lstStyle>
            <a:lvl1pPr>
              <a:defRPr>
                <a:solidFill>
                  <a:schemeClr val="bg1"/>
                </a:solidFill>
              </a:defRPr>
            </a:lvl1pPr>
          </a:lstStyle>
          <a:p>
            <a:fld id="{8CF57710-2755-44C5-A659-380A6F36418D}" type="slidenum">
              <a:rPr lang="en-US" smtClean="0">
                <a:latin typeface="Arial" panose="020B0604020202020204" pitchFamily="34" charset="0"/>
                <a:ea typeface="SimHei" panose="02010609060101010101" pitchFamily="49" charset="-122"/>
              </a:rPr>
              <a:pPr/>
              <a:t>‹#›</a:t>
            </a:fld>
            <a:endParaRPr lang="en-US" dirty="0">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145485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alf White Half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1A2099-37BB-B74F-BB2B-0DD16418E73F}"/>
              </a:ext>
            </a:extLst>
          </p:cNvPr>
          <p:cNvSpPr/>
          <p:nvPr userDrawn="1"/>
        </p:nvSpPr>
        <p:spPr bwMode="hidden">
          <a:xfrm>
            <a:off x="4572000" y="0"/>
            <a:ext cx="4572000" cy="5143500"/>
          </a:xfrm>
          <a:prstGeom prst="rect">
            <a:avLst/>
          </a:prstGeom>
          <a:solidFill>
            <a:srgbClr val="1F2A44"/>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100">
              <a:latin typeface="Arial" panose="020B0604020202020204" pitchFamily="34" charset="0"/>
              <a:ea typeface="SimHei" panose="02010609060101010101" pitchFamily="49" charset="-122"/>
            </a:endParaRPr>
          </a:p>
        </p:txBody>
      </p:sp>
      <p:pic>
        <p:nvPicPr>
          <p:cNvPr id="11" name="Stripes">
            <a:extLst>
              <a:ext uri="{FF2B5EF4-FFF2-40B4-BE49-F238E27FC236}">
                <a16:creationId xmlns:a16="http://schemas.microsoft.com/office/drawing/2014/main" id="{78694725-8A1D-704F-A5A7-197AE500BA1E}"/>
              </a:ext>
            </a:extLst>
          </p:cNvPr>
          <p:cNvPicPr>
            <a:picLocks noChangeAspect="1"/>
          </p:cNvPicPr>
          <p:nvPr userDrawn="1"/>
        </p:nvPicPr>
        <p:blipFill>
          <a:blip r:embed="rId2">
            <a:alphaModFix amt="90000"/>
          </a:blip>
          <a:stretch>
            <a:fillRect/>
          </a:stretch>
        </p:blipFill>
        <p:spPr>
          <a:xfrm>
            <a:off x="5405438" y="0"/>
            <a:ext cx="3429000" cy="2565400"/>
          </a:xfrm>
          <a:prstGeom prst="rect">
            <a:avLst/>
          </a:prstGeom>
        </p:spPr>
      </p:pic>
      <p:sp>
        <p:nvSpPr>
          <p:cNvPr id="9" name="Subtitle 2">
            <a:extLst>
              <a:ext uri="{FF2B5EF4-FFF2-40B4-BE49-F238E27FC236}">
                <a16:creationId xmlns:a16="http://schemas.microsoft.com/office/drawing/2014/main" id="{F0452FBA-EE33-4E4A-B81E-FEFBE9558F99}"/>
              </a:ext>
            </a:extLst>
          </p:cNvPr>
          <p:cNvSpPr>
            <a:spLocks noGrp="1"/>
          </p:cNvSpPr>
          <p:nvPr>
            <p:ph type="subTitle" idx="13" hasCustomPrompt="1"/>
          </p:nvPr>
        </p:nvSpPr>
        <p:spPr>
          <a:xfrm>
            <a:off x="457199" y="685800"/>
            <a:ext cx="3978276"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2" name="Title 1">
            <a:extLst>
              <a:ext uri="{FF2B5EF4-FFF2-40B4-BE49-F238E27FC236}">
                <a16:creationId xmlns:a16="http://schemas.microsoft.com/office/drawing/2014/main" id="{7AE036B2-FE83-4642-ACAE-CE4C886CD41F}"/>
              </a:ext>
            </a:extLst>
          </p:cNvPr>
          <p:cNvSpPr>
            <a:spLocks noGrp="1"/>
          </p:cNvSpPr>
          <p:nvPr>
            <p:ph type="title" hasCustomPrompt="1"/>
          </p:nvPr>
        </p:nvSpPr>
        <p:spPr>
          <a:xfrm>
            <a:off x="457200" y="361950"/>
            <a:ext cx="3978275" cy="323850"/>
          </a:xfrm>
        </p:spPr>
        <p:txBody>
          <a:bodyPr/>
          <a:lstStyle/>
          <a:p>
            <a:r>
              <a:rPr lang="en-US" dirty="0"/>
              <a:t>[SLIDE TITLE]</a:t>
            </a:r>
          </a:p>
        </p:txBody>
      </p:sp>
      <p:sp>
        <p:nvSpPr>
          <p:cNvPr id="3" name="Content Placeholder 2">
            <a:extLst>
              <a:ext uri="{FF2B5EF4-FFF2-40B4-BE49-F238E27FC236}">
                <a16:creationId xmlns:a16="http://schemas.microsoft.com/office/drawing/2014/main" id="{38D90F68-73B0-4700-88F4-93A671FCB9FB}"/>
              </a:ext>
            </a:extLst>
          </p:cNvPr>
          <p:cNvSpPr>
            <a:spLocks noGrp="1"/>
          </p:cNvSpPr>
          <p:nvPr>
            <p:ph sz="half" idx="1"/>
          </p:nvPr>
        </p:nvSpPr>
        <p:spPr>
          <a:xfrm>
            <a:off x="457200" y="1327149"/>
            <a:ext cx="3977640"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46306BE-2A39-419F-B5B2-AC6C24792248}"/>
              </a:ext>
            </a:extLst>
          </p:cNvPr>
          <p:cNvSpPr>
            <a:spLocks noGrp="1"/>
          </p:cNvSpPr>
          <p:nvPr>
            <p:ph sz="half" idx="2"/>
          </p:nvPr>
        </p:nvSpPr>
        <p:spPr>
          <a:xfrm>
            <a:off x="5029200" y="1327149"/>
            <a:ext cx="3657600" cy="3425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46097320-E870-4DB5-A59F-0305A7EE3F17}"/>
              </a:ext>
            </a:extLst>
          </p:cNvPr>
          <p:cNvSpPr>
            <a:spLocks noGrp="1"/>
          </p:cNvSpPr>
          <p:nvPr>
            <p:ph type="ftr" sz="quarter" idx="11"/>
          </p:nvPr>
        </p:nvSpPr>
        <p:spPr/>
        <p:txBody>
          <a:bodyPr/>
          <a:lstStyle/>
          <a:p>
            <a:r>
              <a:rPr lang="en-US">
                <a:latin typeface="Arial Narrow" panose="020B0606020202030204" pitchFamily="34" charset="0"/>
                <a:ea typeface="SimHei" panose="02010609060101010101" pitchFamily="49" charset="-122"/>
              </a:rPr>
              <a:t>Our Core Team Discussion Guide</a:t>
            </a:r>
          </a:p>
        </p:txBody>
      </p:sp>
      <p:sp>
        <p:nvSpPr>
          <p:cNvPr id="7" name="Slide Number Placeholder 6">
            <a:extLst>
              <a:ext uri="{FF2B5EF4-FFF2-40B4-BE49-F238E27FC236}">
                <a16:creationId xmlns:a16="http://schemas.microsoft.com/office/drawing/2014/main" id="{804C215E-C8EC-4F15-A8EC-DD3FC5FBDA47}"/>
              </a:ext>
            </a:extLst>
          </p:cNvPr>
          <p:cNvSpPr>
            <a:spLocks noGrp="1"/>
          </p:cNvSpPr>
          <p:nvPr>
            <p:ph type="sldNum" sz="quarter" idx="12"/>
          </p:nvPr>
        </p:nvSpPr>
        <p:spPr/>
        <p:txBody>
          <a:bodyPr/>
          <a:lstStyle>
            <a:lvl1pPr>
              <a:defRPr>
                <a:solidFill>
                  <a:schemeClr val="bg1"/>
                </a:solidFill>
              </a:defRPr>
            </a:lvl1pPr>
          </a:lstStyle>
          <a:p>
            <a:fld id="{8CF57710-2755-44C5-A659-380A6F36418D}" type="slidenum">
              <a:rPr lang="en-US" smtClean="0">
                <a:latin typeface="Arial" panose="020B0604020202020204" pitchFamily="34" charset="0"/>
                <a:ea typeface="SimHei" panose="02010609060101010101" pitchFamily="49" charset="-122"/>
              </a:rPr>
              <a:pPr/>
              <a:t>‹#›</a:t>
            </a:fld>
            <a:endParaRPr lang="en-US">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1599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 Sky Blue">
    <p:bg>
      <p:bgPr>
        <a:solidFill>
          <a:srgbClr val="00A9E0"/>
        </a:solidFill>
        <a:effectLst/>
      </p:bgPr>
    </p:bg>
    <p:spTree>
      <p:nvGrpSpPr>
        <p:cNvPr id="1" name=""/>
        <p:cNvGrpSpPr/>
        <p:nvPr/>
      </p:nvGrpSpPr>
      <p:grpSpPr>
        <a:xfrm>
          <a:off x="0" y="0"/>
          <a:ext cx="0" cy="0"/>
          <a:chOff x="0" y="0"/>
          <a:chExt cx="0" cy="0"/>
        </a:xfrm>
      </p:grpSpPr>
      <p:pic>
        <p:nvPicPr>
          <p:cNvPr id="8" name="Stripes">
            <a:extLst>
              <a:ext uri="{FF2B5EF4-FFF2-40B4-BE49-F238E27FC236}">
                <a16:creationId xmlns:a16="http://schemas.microsoft.com/office/drawing/2014/main" id="{A333206C-1EA1-374A-AADC-B2F015ACC9EF}"/>
              </a:ext>
            </a:extLst>
          </p:cNvPr>
          <p:cNvPicPr>
            <a:picLocks noChangeAspect="1"/>
          </p:cNvPicPr>
          <p:nvPr userDrawn="1"/>
        </p:nvPicPr>
        <p:blipFill>
          <a:blip r:embed="rId2">
            <a:alphaModFix amt="60000"/>
          </a:blip>
          <a:stretch>
            <a:fillRect/>
          </a:stretch>
        </p:blipFill>
        <p:spPr bwMode="hidden">
          <a:xfrm>
            <a:off x="5405438" y="0"/>
            <a:ext cx="3429000" cy="2565400"/>
          </a:xfrm>
          <a:prstGeom prst="rect">
            <a:avLst/>
          </a:prstGeom>
        </p:spPr>
      </p:pic>
      <p:sp>
        <p:nvSpPr>
          <p:cNvPr id="2" name="Title 1">
            <a:extLst>
              <a:ext uri="{FF2B5EF4-FFF2-40B4-BE49-F238E27FC236}">
                <a16:creationId xmlns:a16="http://schemas.microsoft.com/office/drawing/2014/main" id="{1C5A918B-32F7-434D-834C-9D773AA07A06}"/>
              </a:ext>
            </a:extLst>
          </p:cNvPr>
          <p:cNvSpPr>
            <a:spLocks noGrp="1"/>
          </p:cNvSpPr>
          <p:nvPr>
            <p:ph type="title" hasCustomPrompt="1"/>
          </p:nvPr>
        </p:nvSpPr>
        <p:spPr>
          <a:xfrm>
            <a:off x="457200" y="1327150"/>
            <a:ext cx="3977639" cy="1324610"/>
          </a:xfrm>
        </p:spPr>
        <p:txBody>
          <a:bodyPr bIns="18288" anchor="b"/>
          <a:lstStyle>
            <a:lvl1pPr>
              <a:defRPr sz="2200">
                <a:solidFill>
                  <a:schemeClr val="bg1"/>
                </a:solidFill>
              </a:defRPr>
            </a:lvl1pPr>
          </a:lstStyle>
          <a:p>
            <a:r>
              <a:rPr lang="en-US" dirty="0"/>
              <a:t>[SECTION HEADER TITLE]</a:t>
            </a:r>
          </a:p>
        </p:txBody>
      </p:sp>
      <p:sp>
        <p:nvSpPr>
          <p:cNvPr id="3" name="Text Placeholder 2">
            <a:extLst>
              <a:ext uri="{FF2B5EF4-FFF2-40B4-BE49-F238E27FC236}">
                <a16:creationId xmlns:a16="http://schemas.microsoft.com/office/drawing/2014/main" id="{7BA5C7B8-1543-4B36-949E-6505F0D84FF9}"/>
              </a:ext>
            </a:extLst>
          </p:cNvPr>
          <p:cNvSpPr>
            <a:spLocks noGrp="1"/>
          </p:cNvSpPr>
          <p:nvPr>
            <p:ph type="body" idx="1" hasCustomPrompt="1"/>
          </p:nvPr>
        </p:nvSpPr>
        <p:spPr>
          <a:xfrm>
            <a:off x="457201" y="2743200"/>
            <a:ext cx="3978274" cy="456149"/>
          </a:xfrm>
        </p:spPr>
        <p:txBody>
          <a:bodyPr>
            <a:noAutofit/>
          </a:bodyPr>
          <a:lstStyle>
            <a:lvl1pPr marL="0" indent="0" algn="l">
              <a:spcBef>
                <a:spcPts val="0"/>
              </a:spcBef>
              <a:buNone/>
              <a:defRPr sz="1000" b="1" cap="all" baseline="0">
                <a:solidFill>
                  <a:schemeClr val="bg1">
                    <a:alpha val="75000"/>
                  </a:schemeClr>
                </a:solidFill>
                <a:latin typeface="+mj-lt"/>
              </a:defRPr>
            </a:lvl1pPr>
            <a:lvl2pPr marL="0" indent="0" algn="l">
              <a:spcBef>
                <a:spcPts val="0"/>
              </a:spcBef>
              <a:buNone/>
              <a:defRPr sz="1000" b="1" cap="all" baseline="0">
                <a:solidFill>
                  <a:schemeClr val="bg1">
                    <a:alpha val="75000"/>
                  </a:schemeClr>
                </a:solidFill>
                <a:latin typeface="+mj-lt"/>
              </a:defRPr>
            </a:lvl2pPr>
            <a:lvl3pPr marL="0" indent="0" algn="l">
              <a:spcBef>
                <a:spcPts val="0"/>
              </a:spcBef>
              <a:buNone/>
              <a:defRPr sz="1000" b="1" cap="all" baseline="0">
                <a:solidFill>
                  <a:schemeClr val="bg1">
                    <a:alpha val="75000"/>
                  </a:schemeClr>
                </a:solidFill>
                <a:latin typeface="+mj-lt"/>
              </a:defRPr>
            </a:lvl3pPr>
            <a:lvl4pPr marL="0" indent="0" algn="l">
              <a:spcBef>
                <a:spcPts val="0"/>
              </a:spcBef>
              <a:buNone/>
              <a:defRPr sz="1000" b="1" cap="all" baseline="0">
                <a:solidFill>
                  <a:schemeClr val="bg1">
                    <a:alpha val="75000"/>
                  </a:schemeClr>
                </a:solidFill>
                <a:latin typeface="+mj-lt"/>
              </a:defRPr>
            </a:lvl4pPr>
            <a:lvl5pPr marL="0" indent="0" algn="l">
              <a:spcBef>
                <a:spcPts val="0"/>
              </a:spcBef>
              <a:buNone/>
              <a:defRPr sz="1000" b="1" cap="all" baseline="0">
                <a:solidFill>
                  <a:schemeClr val="bg1">
                    <a:alpha val="75000"/>
                  </a:schemeClr>
                </a:solidFill>
                <a:latin typeface="+mj-lt"/>
              </a:defRPr>
            </a:lvl5pPr>
            <a:lvl6pPr marL="0" indent="0" algn="l">
              <a:spcBef>
                <a:spcPts val="0"/>
              </a:spcBef>
              <a:buNone/>
              <a:defRPr sz="1000" b="1" cap="all" baseline="0">
                <a:solidFill>
                  <a:schemeClr val="bg1">
                    <a:alpha val="75000"/>
                  </a:schemeClr>
                </a:solidFill>
                <a:latin typeface="+mj-lt"/>
              </a:defRPr>
            </a:lvl6pPr>
            <a:lvl7pPr marL="0" indent="0" algn="l">
              <a:spcBef>
                <a:spcPts val="0"/>
              </a:spcBef>
              <a:buNone/>
              <a:defRPr sz="1000" b="1" cap="all" baseline="0">
                <a:solidFill>
                  <a:schemeClr val="bg1">
                    <a:alpha val="75000"/>
                  </a:schemeClr>
                </a:solidFill>
                <a:latin typeface="+mj-lt"/>
              </a:defRPr>
            </a:lvl7pPr>
            <a:lvl8pPr marL="0" indent="0" algn="l">
              <a:spcBef>
                <a:spcPts val="0"/>
              </a:spcBef>
              <a:buNone/>
              <a:defRPr sz="1000" b="1" cap="all" baseline="0">
                <a:solidFill>
                  <a:schemeClr val="bg1">
                    <a:alpha val="75000"/>
                  </a:schemeClr>
                </a:solidFill>
                <a:latin typeface="+mj-lt"/>
              </a:defRPr>
            </a:lvl8pPr>
            <a:lvl9pPr marL="0" indent="0" algn="l">
              <a:spcBef>
                <a:spcPts val="0"/>
              </a:spcBef>
              <a:buNone/>
              <a:defRPr sz="1000" b="1" cap="all" baseline="0">
                <a:solidFill>
                  <a:schemeClr val="bg1">
                    <a:alpha val="75000"/>
                  </a:schemeClr>
                </a:solidFill>
                <a:latin typeface="+mj-lt"/>
              </a:defRPr>
            </a:lvl9pPr>
          </a:lstStyle>
          <a:p>
            <a:pPr lvl="0"/>
            <a:r>
              <a:rPr lang="en-US" dirty="0"/>
              <a:t>[OPTIONAL SUBTITLE]</a:t>
            </a:r>
          </a:p>
        </p:txBody>
      </p:sp>
      <p:sp>
        <p:nvSpPr>
          <p:cNvPr id="5" name="Footer Placeholder 4">
            <a:extLst>
              <a:ext uri="{FF2B5EF4-FFF2-40B4-BE49-F238E27FC236}">
                <a16:creationId xmlns:a16="http://schemas.microsoft.com/office/drawing/2014/main" id="{48526256-F0F2-4D61-9EEB-DAE3491C1A35}"/>
              </a:ext>
            </a:extLst>
          </p:cNvPr>
          <p:cNvSpPr>
            <a:spLocks noGrp="1"/>
          </p:cNvSpPr>
          <p:nvPr>
            <p:ph type="ftr" sz="quarter" idx="11"/>
          </p:nvPr>
        </p:nvSpPr>
        <p:spPr/>
        <p:txBody>
          <a:bodyPr/>
          <a:lstStyle>
            <a:lvl1pPr>
              <a:defRPr>
                <a:solidFill>
                  <a:schemeClr val="bg1"/>
                </a:solidFill>
              </a:defRPr>
            </a:lvl1pPr>
          </a:lstStyle>
          <a:p>
            <a:r>
              <a:rPr lang="en-US">
                <a:latin typeface="Arial Narrow" panose="020B0606020202030204" pitchFamily="34" charset="0"/>
                <a:ea typeface="SimHei" panose="02010609060101010101" pitchFamily="49" charset="-122"/>
              </a:rPr>
              <a:t>Our Core Team Discussion Guide</a:t>
            </a:r>
          </a:p>
        </p:txBody>
      </p:sp>
      <p:sp>
        <p:nvSpPr>
          <p:cNvPr id="6" name="Slide Number Placeholder 5">
            <a:extLst>
              <a:ext uri="{FF2B5EF4-FFF2-40B4-BE49-F238E27FC236}">
                <a16:creationId xmlns:a16="http://schemas.microsoft.com/office/drawing/2014/main" id="{B2A73A26-6A3E-4188-9F07-35DD664730B4}"/>
              </a:ext>
            </a:extLst>
          </p:cNvPr>
          <p:cNvSpPr>
            <a:spLocks noGrp="1"/>
          </p:cNvSpPr>
          <p:nvPr>
            <p:ph type="sldNum" sz="quarter" idx="12"/>
          </p:nvPr>
        </p:nvSpPr>
        <p:spPr/>
        <p:txBody>
          <a:bodyPr/>
          <a:lstStyle>
            <a:lvl1pPr>
              <a:defRPr>
                <a:solidFill>
                  <a:schemeClr val="bg1"/>
                </a:solidFill>
              </a:defRPr>
            </a:lvl1pPr>
          </a:lstStyle>
          <a:p>
            <a:fld id="{8CF57710-2755-44C5-A659-380A6F36418D}" type="slidenum">
              <a:rPr lang="en-US" smtClean="0">
                <a:latin typeface="Arial" panose="020B0604020202020204" pitchFamily="34" charset="0"/>
                <a:ea typeface="SimHei" panose="02010609060101010101" pitchFamily="49" charset="-122"/>
              </a:rPr>
              <a:pPr/>
              <a:t>‹#›</a:t>
            </a:fld>
            <a:endParaRPr lang="en-US">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365285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White Graphic">
    <p:bg>
      <p:bgPr>
        <a:solidFill>
          <a:srgbClr val="1F2A44"/>
        </a:solidFill>
        <a:effectLst/>
      </p:bgPr>
    </p:bg>
    <p:spTree>
      <p:nvGrpSpPr>
        <p:cNvPr id="1" name=""/>
        <p:cNvGrpSpPr/>
        <p:nvPr/>
      </p:nvGrpSpPr>
      <p:grpSpPr>
        <a:xfrm>
          <a:off x="0" y="0"/>
          <a:ext cx="0" cy="0"/>
          <a:chOff x="0" y="0"/>
          <a:chExt cx="0" cy="0"/>
        </a:xfrm>
      </p:grpSpPr>
      <p:pic>
        <p:nvPicPr>
          <p:cNvPr id="11" name="Stripes">
            <a:extLst>
              <a:ext uri="{FF2B5EF4-FFF2-40B4-BE49-F238E27FC236}">
                <a16:creationId xmlns:a16="http://schemas.microsoft.com/office/drawing/2014/main" id="{98740251-4F31-AC48-B19F-178F9E9382DF}"/>
              </a:ext>
            </a:extLst>
          </p:cNvPr>
          <p:cNvPicPr>
            <a:picLocks noChangeAspect="1"/>
          </p:cNvPicPr>
          <p:nvPr userDrawn="1"/>
        </p:nvPicPr>
        <p:blipFill>
          <a:blip r:embed="rId2">
            <a:alphaModFix amt="60000"/>
          </a:blip>
          <a:stretch>
            <a:fillRect/>
          </a:stretch>
        </p:blipFill>
        <p:spPr>
          <a:xfrm>
            <a:off x="5405438" y="0"/>
            <a:ext cx="3429000" cy="2565400"/>
          </a:xfrm>
          <a:prstGeom prst="rect">
            <a:avLst/>
          </a:prstGeom>
        </p:spPr>
      </p:pic>
      <p:sp>
        <p:nvSpPr>
          <p:cNvPr id="2" name="Title 1">
            <a:extLst>
              <a:ext uri="{FF2B5EF4-FFF2-40B4-BE49-F238E27FC236}">
                <a16:creationId xmlns:a16="http://schemas.microsoft.com/office/drawing/2014/main" id="{B8FF24B9-054E-4964-A266-CFCA50A184B6}"/>
              </a:ext>
            </a:extLst>
          </p:cNvPr>
          <p:cNvSpPr>
            <a:spLocks noGrp="1"/>
          </p:cNvSpPr>
          <p:nvPr>
            <p:ph type="ctrTitle" hasCustomPrompt="1"/>
          </p:nvPr>
        </p:nvSpPr>
        <p:spPr bwMode="gray">
          <a:xfrm>
            <a:off x="457200" y="1327150"/>
            <a:ext cx="5394326" cy="1597024"/>
          </a:xfrm>
        </p:spPr>
        <p:txBody>
          <a:bodyPr anchor="b"/>
          <a:lstStyle>
            <a:lvl1pPr algn="l">
              <a:defRPr sz="28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847DA358-DFFC-4B28-A97E-490BDEF4112B}"/>
              </a:ext>
            </a:extLst>
          </p:cNvPr>
          <p:cNvSpPr>
            <a:spLocks noGrp="1"/>
          </p:cNvSpPr>
          <p:nvPr>
            <p:ph type="subTitle" idx="1" hasCustomPrompt="1"/>
          </p:nvPr>
        </p:nvSpPr>
        <p:spPr bwMode="gray">
          <a:xfrm>
            <a:off x="457200" y="3017520"/>
            <a:ext cx="5394326" cy="456149"/>
          </a:xfrm>
        </p:spPr>
        <p:txBody>
          <a:bodyPr>
            <a:noAutofit/>
          </a:bodyPr>
          <a:lstStyle>
            <a:lvl1pPr marL="0" indent="0" algn="l">
              <a:lnSpc>
                <a:spcPct val="90000"/>
              </a:lnSpc>
              <a:spcBef>
                <a:spcPts val="0"/>
              </a:spcBef>
              <a:buNone/>
              <a:defRPr sz="1000" b="1" cap="all" baseline="0">
                <a:solidFill>
                  <a:schemeClr val="tx2"/>
                </a:solidFill>
                <a:latin typeface="+mj-lt"/>
              </a:defRPr>
            </a:lvl1pPr>
            <a:lvl2pPr marL="0" indent="0" algn="l">
              <a:lnSpc>
                <a:spcPct val="90000"/>
              </a:lnSpc>
              <a:spcBef>
                <a:spcPts val="0"/>
              </a:spcBef>
              <a:buNone/>
              <a:defRPr sz="1000" b="1" cap="all" baseline="0">
                <a:solidFill>
                  <a:schemeClr val="tx2"/>
                </a:solidFill>
                <a:latin typeface="+mj-lt"/>
              </a:defRPr>
            </a:lvl2pPr>
            <a:lvl3pPr marL="0" indent="0" algn="l">
              <a:lnSpc>
                <a:spcPct val="90000"/>
              </a:lnSpc>
              <a:spcBef>
                <a:spcPts val="0"/>
              </a:spcBef>
              <a:buNone/>
              <a:defRPr sz="1000" b="1" cap="all" baseline="0">
                <a:solidFill>
                  <a:schemeClr val="tx2"/>
                </a:solidFill>
                <a:latin typeface="+mj-lt"/>
              </a:defRPr>
            </a:lvl3pPr>
            <a:lvl4pPr marL="0" indent="0" algn="l">
              <a:lnSpc>
                <a:spcPct val="90000"/>
              </a:lnSpc>
              <a:spcBef>
                <a:spcPts val="0"/>
              </a:spcBef>
              <a:buNone/>
              <a:defRPr sz="1000" b="1" cap="all" baseline="0">
                <a:solidFill>
                  <a:schemeClr val="tx2"/>
                </a:solidFill>
                <a:latin typeface="+mj-lt"/>
              </a:defRPr>
            </a:lvl4pPr>
            <a:lvl5pPr marL="0" indent="0" algn="l">
              <a:lnSpc>
                <a:spcPct val="90000"/>
              </a:lnSpc>
              <a:spcBef>
                <a:spcPts val="0"/>
              </a:spcBef>
              <a:buNone/>
              <a:defRPr sz="1000" b="1" cap="all" baseline="0">
                <a:solidFill>
                  <a:schemeClr val="tx2"/>
                </a:solidFill>
                <a:latin typeface="+mj-lt"/>
              </a:defRPr>
            </a:lvl5pPr>
            <a:lvl6pPr marL="0" indent="0" algn="l">
              <a:lnSpc>
                <a:spcPct val="90000"/>
              </a:lnSpc>
              <a:spcBef>
                <a:spcPts val="0"/>
              </a:spcBef>
              <a:buNone/>
              <a:defRPr sz="1000" b="1" cap="all" baseline="0">
                <a:solidFill>
                  <a:schemeClr val="tx2"/>
                </a:solidFill>
                <a:latin typeface="+mj-lt"/>
              </a:defRPr>
            </a:lvl6pPr>
            <a:lvl7pPr marL="0" indent="0" algn="l">
              <a:lnSpc>
                <a:spcPct val="90000"/>
              </a:lnSpc>
              <a:spcBef>
                <a:spcPts val="0"/>
              </a:spcBef>
              <a:buNone/>
              <a:defRPr sz="1000" b="1" cap="all" baseline="0">
                <a:solidFill>
                  <a:schemeClr val="tx2"/>
                </a:solidFill>
                <a:latin typeface="+mj-lt"/>
              </a:defRPr>
            </a:lvl7pPr>
            <a:lvl8pPr marL="0" indent="0" algn="l">
              <a:lnSpc>
                <a:spcPct val="90000"/>
              </a:lnSpc>
              <a:spcBef>
                <a:spcPts val="0"/>
              </a:spcBef>
              <a:buNone/>
              <a:defRPr sz="1000" b="1" cap="all" baseline="0">
                <a:solidFill>
                  <a:schemeClr val="tx2"/>
                </a:solidFill>
                <a:latin typeface="+mj-lt"/>
              </a:defRPr>
            </a:lvl8pPr>
            <a:lvl9pPr marL="0" indent="0" algn="l">
              <a:lnSpc>
                <a:spcPct val="90000"/>
              </a:lnSpc>
              <a:spcBef>
                <a:spcPts val="0"/>
              </a:spcBef>
              <a:buNone/>
              <a:defRPr sz="1000" b="1" cap="all" baseline="0">
                <a:solidFill>
                  <a:schemeClr val="tx2"/>
                </a:solidFill>
                <a:latin typeface="+mj-lt"/>
              </a:defRPr>
            </a:lvl9pPr>
          </a:lstStyle>
          <a:p>
            <a:r>
              <a:rPr lang="en-US" dirty="0"/>
              <a:t>[MONTH 00, 0000]</a:t>
            </a:r>
          </a:p>
        </p:txBody>
      </p:sp>
      <p:pic>
        <p:nvPicPr>
          <p:cNvPr id="9" name="Picture 8">
            <a:extLst>
              <a:ext uri="{FF2B5EF4-FFF2-40B4-BE49-F238E27FC236}">
                <a16:creationId xmlns:a16="http://schemas.microsoft.com/office/drawing/2014/main" id="{8789FC88-B3FC-634C-90E5-839C6491C26C}"/>
              </a:ext>
            </a:extLst>
          </p:cNvPr>
          <p:cNvPicPr>
            <a:picLocks noChangeAspect="1"/>
          </p:cNvPicPr>
          <p:nvPr userDrawn="1"/>
        </p:nvPicPr>
        <p:blipFill>
          <a:blip r:embed="rId3"/>
          <a:stretch>
            <a:fillRect/>
          </a:stretch>
        </p:blipFill>
        <p:spPr>
          <a:xfrm>
            <a:off x="149098" y="177250"/>
            <a:ext cx="1890486" cy="1103635"/>
          </a:xfrm>
          <a:prstGeom prst="rect">
            <a:avLst/>
          </a:prstGeom>
        </p:spPr>
      </p:pic>
      <p:pic>
        <p:nvPicPr>
          <p:cNvPr id="10" name="Picture 9">
            <a:extLst>
              <a:ext uri="{FF2B5EF4-FFF2-40B4-BE49-F238E27FC236}">
                <a16:creationId xmlns:a16="http://schemas.microsoft.com/office/drawing/2014/main" id="{576222D4-2B9C-BF4C-B332-05ED173227FA}"/>
              </a:ext>
            </a:extLst>
          </p:cNvPr>
          <p:cNvPicPr>
            <a:picLocks noChangeAspect="1"/>
          </p:cNvPicPr>
          <p:nvPr userDrawn="1"/>
        </p:nvPicPr>
        <p:blipFill>
          <a:blip r:embed="rId4"/>
          <a:stretch>
            <a:fillRect/>
          </a:stretch>
        </p:blipFill>
        <p:spPr>
          <a:xfrm>
            <a:off x="365760" y="4567555"/>
            <a:ext cx="1737360" cy="274320"/>
          </a:xfrm>
          <a:prstGeom prst="rect">
            <a:avLst/>
          </a:prstGeom>
        </p:spPr>
      </p:pic>
    </p:spTree>
    <p:extLst>
      <p:ext uri="{BB962C8B-B14F-4D97-AF65-F5344CB8AC3E}">
        <p14:creationId xmlns:p14="http://schemas.microsoft.com/office/powerpoint/2010/main" val="333702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 Gray">
    <p:bg>
      <p:bgPr>
        <a:solidFill>
          <a:srgbClr val="BABBB1"/>
        </a:solidFill>
        <a:effectLst/>
      </p:bgPr>
    </p:bg>
    <p:spTree>
      <p:nvGrpSpPr>
        <p:cNvPr id="1" name=""/>
        <p:cNvGrpSpPr/>
        <p:nvPr/>
      </p:nvGrpSpPr>
      <p:grpSpPr>
        <a:xfrm>
          <a:off x="0" y="0"/>
          <a:ext cx="0" cy="0"/>
          <a:chOff x="0" y="0"/>
          <a:chExt cx="0" cy="0"/>
        </a:xfrm>
      </p:grpSpPr>
      <p:pic>
        <p:nvPicPr>
          <p:cNvPr id="8" name="Stripes">
            <a:extLst>
              <a:ext uri="{FF2B5EF4-FFF2-40B4-BE49-F238E27FC236}">
                <a16:creationId xmlns:a16="http://schemas.microsoft.com/office/drawing/2014/main" id="{38B885F5-AA83-F04C-863E-4EE8E23B019F}"/>
              </a:ext>
            </a:extLst>
          </p:cNvPr>
          <p:cNvPicPr>
            <a:picLocks noChangeAspect="1"/>
          </p:cNvPicPr>
          <p:nvPr userDrawn="1"/>
        </p:nvPicPr>
        <p:blipFill>
          <a:blip r:embed="rId2">
            <a:alphaModFix amt="65000"/>
          </a:blip>
          <a:stretch>
            <a:fillRect/>
          </a:stretch>
        </p:blipFill>
        <p:spPr bwMode="hidden">
          <a:xfrm>
            <a:off x="5405438" y="0"/>
            <a:ext cx="3429000" cy="2565400"/>
          </a:xfrm>
          <a:prstGeom prst="rect">
            <a:avLst/>
          </a:prstGeom>
        </p:spPr>
      </p:pic>
      <p:sp>
        <p:nvSpPr>
          <p:cNvPr id="2" name="Title 1">
            <a:extLst>
              <a:ext uri="{FF2B5EF4-FFF2-40B4-BE49-F238E27FC236}">
                <a16:creationId xmlns:a16="http://schemas.microsoft.com/office/drawing/2014/main" id="{1C5A918B-32F7-434D-834C-9D773AA07A06}"/>
              </a:ext>
            </a:extLst>
          </p:cNvPr>
          <p:cNvSpPr>
            <a:spLocks noGrp="1"/>
          </p:cNvSpPr>
          <p:nvPr>
            <p:ph type="title" hasCustomPrompt="1"/>
          </p:nvPr>
        </p:nvSpPr>
        <p:spPr>
          <a:xfrm>
            <a:off x="457200" y="1327150"/>
            <a:ext cx="3977639" cy="1324610"/>
          </a:xfrm>
        </p:spPr>
        <p:txBody>
          <a:bodyPr bIns="18288" anchor="b"/>
          <a:lstStyle>
            <a:lvl1pPr>
              <a:defRPr sz="2200">
                <a:solidFill>
                  <a:schemeClr val="bg1"/>
                </a:solidFill>
              </a:defRPr>
            </a:lvl1pPr>
          </a:lstStyle>
          <a:p>
            <a:r>
              <a:rPr lang="en-US" dirty="0"/>
              <a:t>[SECTION HEADER TITLE]</a:t>
            </a:r>
          </a:p>
        </p:txBody>
      </p:sp>
      <p:sp>
        <p:nvSpPr>
          <p:cNvPr id="3" name="Text Placeholder 2">
            <a:extLst>
              <a:ext uri="{FF2B5EF4-FFF2-40B4-BE49-F238E27FC236}">
                <a16:creationId xmlns:a16="http://schemas.microsoft.com/office/drawing/2014/main" id="{7BA5C7B8-1543-4B36-949E-6505F0D84FF9}"/>
              </a:ext>
            </a:extLst>
          </p:cNvPr>
          <p:cNvSpPr>
            <a:spLocks noGrp="1"/>
          </p:cNvSpPr>
          <p:nvPr>
            <p:ph type="body" idx="1" hasCustomPrompt="1"/>
          </p:nvPr>
        </p:nvSpPr>
        <p:spPr>
          <a:xfrm>
            <a:off x="457201" y="2743200"/>
            <a:ext cx="3978274" cy="456149"/>
          </a:xfrm>
        </p:spPr>
        <p:txBody>
          <a:bodyPr>
            <a:noAutofit/>
          </a:bodyPr>
          <a:lstStyle>
            <a:lvl1pPr marL="0" indent="0" algn="l">
              <a:spcBef>
                <a:spcPts val="0"/>
              </a:spcBef>
              <a:buNone/>
              <a:defRPr sz="1000" b="1" cap="all" baseline="0">
                <a:solidFill>
                  <a:schemeClr val="bg1">
                    <a:alpha val="75000"/>
                  </a:schemeClr>
                </a:solidFill>
                <a:latin typeface="+mj-lt"/>
              </a:defRPr>
            </a:lvl1pPr>
            <a:lvl2pPr marL="0" indent="0" algn="l">
              <a:spcBef>
                <a:spcPts val="0"/>
              </a:spcBef>
              <a:buNone/>
              <a:defRPr sz="1000" b="1" cap="all" baseline="0">
                <a:solidFill>
                  <a:schemeClr val="bg1">
                    <a:alpha val="75000"/>
                  </a:schemeClr>
                </a:solidFill>
                <a:latin typeface="+mj-lt"/>
              </a:defRPr>
            </a:lvl2pPr>
            <a:lvl3pPr marL="0" indent="0" algn="l">
              <a:spcBef>
                <a:spcPts val="0"/>
              </a:spcBef>
              <a:buNone/>
              <a:defRPr sz="1000" b="1" cap="all" baseline="0">
                <a:solidFill>
                  <a:schemeClr val="bg1">
                    <a:alpha val="75000"/>
                  </a:schemeClr>
                </a:solidFill>
                <a:latin typeface="+mj-lt"/>
              </a:defRPr>
            </a:lvl3pPr>
            <a:lvl4pPr marL="0" indent="0" algn="l">
              <a:spcBef>
                <a:spcPts val="0"/>
              </a:spcBef>
              <a:buNone/>
              <a:defRPr sz="1000" b="1" cap="all" baseline="0">
                <a:solidFill>
                  <a:schemeClr val="bg1">
                    <a:alpha val="75000"/>
                  </a:schemeClr>
                </a:solidFill>
                <a:latin typeface="+mj-lt"/>
              </a:defRPr>
            </a:lvl4pPr>
            <a:lvl5pPr marL="0" indent="0" algn="l">
              <a:spcBef>
                <a:spcPts val="0"/>
              </a:spcBef>
              <a:buNone/>
              <a:defRPr sz="1000" b="1" cap="all" baseline="0">
                <a:solidFill>
                  <a:schemeClr val="bg1">
                    <a:alpha val="75000"/>
                  </a:schemeClr>
                </a:solidFill>
                <a:latin typeface="+mj-lt"/>
              </a:defRPr>
            </a:lvl5pPr>
            <a:lvl6pPr marL="0" indent="0" algn="l">
              <a:spcBef>
                <a:spcPts val="0"/>
              </a:spcBef>
              <a:buNone/>
              <a:defRPr sz="1000" b="1" cap="all" baseline="0">
                <a:solidFill>
                  <a:schemeClr val="bg1">
                    <a:alpha val="75000"/>
                  </a:schemeClr>
                </a:solidFill>
                <a:latin typeface="+mj-lt"/>
              </a:defRPr>
            </a:lvl6pPr>
            <a:lvl7pPr marL="0" indent="0" algn="l">
              <a:spcBef>
                <a:spcPts val="0"/>
              </a:spcBef>
              <a:buNone/>
              <a:defRPr sz="1000" b="1" cap="all" baseline="0">
                <a:solidFill>
                  <a:schemeClr val="bg1">
                    <a:alpha val="75000"/>
                  </a:schemeClr>
                </a:solidFill>
                <a:latin typeface="+mj-lt"/>
              </a:defRPr>
            </a:lvl7pPr>
            <a:lvl8pPr marL="0" indent="0" algn="l">
              <a:spcBef>
                <a:spcPts val="0"/>
              </a:spcBef>
              <a:buNone/>
              <a:defRPr sz="1000" b="1" cap="all" baseline="0">
                <a:solidFill>
                  <a:schemeClr val="bg1">
                    <a:alpha val="75000"/>
                  </a:schemeClr>
                </a:solidFill>
                <a:latin typeface="+mj-lt"/>
              </a:defRPr>
            </a:lvl8pPr>
            <a:lvl9pPr marL="0" indent="0" algn="l">
              <a:spcBef>
                <a:spcPts val="0"/>
              </a:spcBef>
              <a:buNone/>
              <a:defRPr sz="1000" b="1" cap="all" baseline="0">
                <a:solidFill>
                  <a:schemeClr val="bg1">
                    <a:alpha val="75000"/>
                  </a:schemeClr>
                </a:solidFill>
                <a:latin typeface="+mj-lt"/>
              </a:defRPr>
            </a:lvl9pPr>
          </a:lstStyle>
          <a:p>
            <a:pPr lvl="0"/>
            <a:r>
              <a:rPr lang="en-US" dirty="0"/>
              <a:t>[OPTIONAL SUBTITLE]</a:t>
            </a:r>
          </a:p>
        </p:txBody>
      </p:sp>
      <p:sp>
        <p:nvSpPr>
          <p:cNvPr id="5" name="Footer Placeholder 4">
            <a:extLst>
              <a:ext uri="{FF2B5EF4-FFF2-40B4-BE49-F238E27FC236}">
                <a16:creationId xmlns:a16="http://schemas.microsoft.com/office/drawing/2014/main" id="{48526256-F0F2-4D61-9EEB-DAE3491C1A35}"/>
              </a:ext>
            </a:extLst>
          </p:cNvPr>
          <p:cNvSpPr>
            <a:spLocks noGrp="1"/>
          </p:cNvSpPr>
          <p:nvPr>
            <p:ph type="ftr" sz="quarter" idx="11"/>
          </p:nvPr>
        </p:nvSpPr>
        <p:spPr/>
        <p:txBody>
          <a:bodyPr/>
          <a:lstStyle>
            <a:lvl1pPr>
              <a:defRPr>
                <a:solidFill>
                  <a:schemeClr val="bg1"/>
                </a:solidFill>
              </a:defRPr>
            </a:lvl1pPr>
          </a:lstStyle>
          <a:p>
            <a:r>
              <a:rPr lang="en-US">
                <a:latin typeface="Arial Narrow" panose="020B0606020202030204" pitchFamily="34" charset="0"/>
                <a:ea typeface="SimHei" panose="02010609060101010101" pitchFamily="49" charset="-122"/>
              </a:rPr>
              <a:t>Our Core Team Discussion Guide</a:t>
            </a:r>
          </a:p>
        </p:txBody>
      </p:sp>
      <p:sp>
        <p:nvSpPr>
          <p:cNvPr id="6" name="Slide Number Placeholder 5">
            <a:extLst>
              <a:ext uri="{FF2B5EF4-FFF2-40B4-BE49-F238E27FC236}">
                <a16:creationId xmlns:a16="http://schemas.microsoft.com/office/drawing/2014/main" id="{B2A73A26-6A3E-4188-9F07-35DD664730B4}"/>
              </a:ext>
            </a:extLst>
          </p:cNvPr>
          <p:cNvSpPr>
            <a:spLocks noGrp="1"/>
          </p:cNvSpPr>
          <p:nvPr>
            <p:ph type="sldNum" sz="quarter" idx="12"/>
          </p:nvPr>
        </p:nvSpPr>
        <p:spPr/>
        <p:txBody>
          <a:bodyPr/>
          <a:lstStyle>
            <a:lvl1pPr>
              <a:defRPr>
                <a:solidFill>
                  <a:schemeClr val="bg1"/>
                </a:solidFill>
              </a:defRPr>
            </a:lvl1pPr>
          </a:lstStyle>
          <a:p>
            <a:fld id="{8CF57710-2755-44C5-A659-380A6F36418D}" type="slidenum">
              <a:rPr lang="en-US" smtClean="0">
                <a:latin typeface="Arial" panose="020B0604020202020204" pitchFamily="34" charset="0"/>
                <a:ea typeface="SimHei" panose="02010609060101010101" pitchFamily="49" charset="-122"/>
              </a:rPr>
              <a:pPr/>
              <a:t>‹#›</a:t>
            </a:fld>
            <a:endParaRPr lang="en-US">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375252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1_Section Header - Gray">
    <p:bg>
      <p:bgPr>
        <a:solidFill>
          <a:srgbClr val="A89968"/>
        </a:solidFill>
        <a:effectLst/>
      </p:bgPr>
    </p:bg>
    <p:spTree>
      <p:nvGrpSpPr>
        <p:cNvPr id="1" name=""/>
        <p:cNvGrpSpPr/>
        <p:nvPr/>
      </p:nvGrpSpPr>
      <p:grpSpPr>
        <a:xfrm>
          <a:off x="0" y="0"/>
          <a:ext cx="0" cy="0"/>
          <a:chOff x="0" y="0"/>
          <a:chExt cx="0" cy="0"/>
        </a:xfrm>
      </p:grpSpPr>
      <p:pic>
        <p:nvPicPr>
          <p:cNvPr id="8" name="Stripes">
            <a:extLst>
              <a:ext uri="{FF2B5EF4-FFF2-40B4-BE49-F238E27FC236}">
                <a16:creationId xmlns:a16="http://schemas.microsoft.com/office/drawing/2014/main" id="{38B885F5-AA83-F04C-863E-4EE8E23B019F}"/>
              </a:ext>
            </a:extLst>
          </p:cNvPr>
          <p:cNvPicPr>
            <a:picLocks noChangeAspect="1"/>
          </p:cNvPicPr>
          <p:nvPr userDrawn="1"/>
        </p:nvPicPr>
        <p:blipFill>
          <a:blip r:embed="rId2">
            <a:alphaModFix amt="65000"/>
          </a:blip>
          <a:stretch>
            <a:fillRect/>
          </a:stretch>
        </p:blipFill>
        <p:spPr bwMode="hidden">
          <a:xfrm>
            <a:off x="5405438" y="0"/>
            <a:ext cx="3429000" cy="2565400"/>
          </a:xfrm>
          <a:prstGeom prst="rect">
            <a:avLst/>
          </a:prstGeom>
        </p:spPr>
      </p:pic>
      <p:sp>
        <p:nvSpPr>
          <p:cNvPr id="2" name="Title 1">
            <a:extLst>
              <a:ext uri="{FF2B5EF4-FFF2-40B4-BE49-F238E27FC236}">
                <a16:creationId xmlns:a16="http://schemas.microsoft.com/office/drawing/2014/main" id="{1C5A918B-32F7-434D-834C-9D773AA07A06}"/>
              </a:ext>
            </a:extLst>
          </p:cNvPr>
          <p:cNvSpPr>
            <a:spLocks noGrp="1"/>
          </p:cNvSpPr>
          <p:nvPr>
            <p:ph type="title" hasCustomPrompt="1"/>
          </p:nvPr>
        </p:nvSpPr>
        <p:spPr>
          <a:xfrm>
            <a:off x="457200" y="1327150"/>
            <a:ext cx="3977639" cy="1324610"/>
          </a:xfrm>
        </p:spPr>
        <p:txBody>
          <a:bodyPr bIns="18288" anchor="b"/>
          <a:lstStyle>
            <a:lvl1pPr>
              <a:defRPr sz="2200">
                <a:solidFill>
                  <a:schemeClr val="bg1"/>
                </a:solidFill>
              </a:defRPr>
            </a:lvl1pPr>
          </a:lstStyle>
          <a:p>
            <a:r>
              <a:rPr lang="en-US" dirty="0"/>
              <a:t>[SECTION HEADER TITLE]</a:t>
            </a:r>
          </a:p>
        </p:txBody>
      </p:sp>
      <p:sp>
        <p:nvSpPr>
          <p:cNvPr id="3" name="Text Placeholder 2">
            <a:extLst>
              <a:ext uri="{FF2B5EF4-FFF2-40B4-BE49-F238E27FC236}">
                <a16:creationId xmlns:a16="http://schemas.microsoft.com/office/drawing/2014/main" id="{7BA5C7B8-1543-4B36-949E-6505F0D84FF9}"/>
              </a:ext>
            </a:extLst>
          </p:cNvPr>
          <p:cNvSpPr>
            <a:spLocks noGrp="1"/>
          </p:cNvSpPr>
          <p:nvPr>
            <p:ph type="body" idx="1" hasCustomPrompt="1"/>
          </p:nvPr>
        </p:nvSpPr>
        <p:spPr>
          <a:xfrm>
            <a:off x="457201" y="2743200"/>
            <a:ext cx="3978274" cy="456149"/>
          </a:xfrm>
        </p:spPr>
        <p:txBody>
          <a:bodyPr>
            <a:noAutofit/>
          </a:bodyPr>
          <a:lstStyle>
            <a:lvl1pPr marL="0" indent="0" algn="l">
              <a:spcBef>
                <a:spcPts val="0"/>
              </a:spcBef>
              <a:buNone/>
              <a:defRPr sz="1000" b="1" cap="all" baseline="0">
                <a:solidFill>
                  <a:schemeClr val="bg1">
                    <a:alpha val="75000"/>
                  </a:schemeClr>
                </a:solidFill>
                <a:latin typeface="+mj-lt"/>
              </a:defRPr>
            </a:lvl1pPr>
            <a:lvl2pPr marL="0" indent="0" algn="l">
              <a:spcBef>
                <a:spcPts val="0"/>
              </a:spcBef>
              <a:buNone/>
              <a:defRPr sz="1000" b="1" cap="all" baseline="0">
                <a:solidFill>
                  <a:schemeClr val="bg1">
                    <a:alpha val="75000"/>
                  </a:schemeClr>
                </a:solidFill>
                <a:latin typeface="+mj-lt"/>
              </a:defRPr>
            </a:lvl2pPr>
            <a:lvl3pPr marL="0" indent="0" algn="l">
              <a:spcBef>
                <a:spcPts val="0"/>
              </a:spcBef>
              <a:buNone/>
              <a:defRPr sz="1000" b="1" cap="all" baseline="0">
                <a:solidFill>
                  <a:schemeClr val="bg1">
                    <a:alpha val="75000"/>
                  </a:schemeClr>
                </a:solidFill>
                <a:latin typeface="+mj-lt"/>
              </a:defRPr>
            </a:lvl3pPr>
            <a:lvl4pPr marL="0" indent="0" algn="l">
              <a:spcBef>
                <a:spcPts val="0"/>
              </a:spcBef>
              <a:buNone/>
              <a:defRPr sz="1000" b="1" cap="all" baseline="0">
                <a:solidFill>
                  <a:schemeClr val="bg1">
                    <a:alpha val="75000"/>
                  </a:schemeClr>
                </a:solidFill>
                <a:latin typeface="+mj-lt"/>
              </a:defRPr>
            </a:lvl4pPr>
            <a:lvl5pPr marL="0" indent="0" algn="l">
              <a:spcBef>
                <a:spcPts val="0"/>
              </a:spcBef>
              <a:buNone/>
              <a:defRPr sz="1000" b="1" cap="all" baseline="0">
                <a:solidFill>
                  <a:schemeClr val="bg1">
                    <a:alpha val="75000"/>
                  </a:schemeClr>
                </a:solidFill>
                <a:latin typeface="+mj-lt"/>
              </a:defRPr>
            </a:lvl5pPr>
            <a:lvl6pPr marL="0" indent="0" algn="l">
              <a:spcBef>
                <a:spcPts val="0"/>
              </a:spcBef>
              <a:buNone/>
              <a:defRPr sz="1000" b="1" cap="all" baseline="0">
                <a:solidFill>
                  <a:schemeClr val="bg1">
                    <a:alpha val="75000"/>
                  </a:schemeClr>
                </a:solidFill>
                <a:latin typeface="+mj-lt"/>
              </a:defRPr>
            </a:lvl6pPr>
            <a:lvl7pPr marL="0" indent="0" algn="l">
              <a:spcBef>
                <a:spcPts val="0"/>
              </a:spcBef>
              <a:buNone/>
              <a:defRPr sz="1000" b="1" cap="all" baseline="0">
                <a:solidFill>
                  <a:schemeClr val="bg1">
                    <a:alpha val="75000"/>
                  </a:schemeClr>
                </a:solidFill>
                <a:latin typeface="+mj-lt"/>
              </a:defRPr>
            </a:lvl7pPr>
            <a:lvl8pPr marL="0" indent="0" algn="l">
              <a:spcBef>
                <a:spcPts val="0"/>
              </a:spcBef>
              <a:buNone/>
              <a:defRPr sz="1000" b="1" cap="all" baseline="0">
                <a:solidFill>
                  <a:schemeClr val="bg1">
                    <a:alpha val="75000"/>
                  </a:schemeClr>
                </a:solidFill>
                <a:latin typeface="+mj-lt"/>
              </a:defRPr>
            </a:lvl8pPr>
            <a:lvl9pPr marL="0" indent="0" algn="l">
              <a:spcBef>
                <a:spcPts val="0"/>
              </a:spcBef>
              <a:buNone/>
              <a:defRPr sz="1000" b="1" cap="all" baseline="0">
                <a:solidFill>
                  <a:schemeClr val="bg1">
                    <a:alpha val="75000"/>
                  </a:schemeClr>
                </a:solidFill>
                <a:latin typeface="+mj-lt"/>
              </a:defRPr>
            </a:lvl9pPr>
          </a:lstStyle>
          <a:p>
            <a:pPr lvl="0"/>
            <a:r>
              <a:rPr lang="en-US" dirty="0"/>
              <a:t>[OPTIONAL SUBTITLE]</a:t>
            </a:r>
          </a:p>
        </p:txBody>
      </p:sp>
      <p:sp>
        <p:nvSpPr>
          <p:cNvPr id="5" name="Footer Placeholder 4">
            <a:extLst>
              <a:ext uri="{FF2B5EF4-FFF2-40B4-BE49-F238E27FC236}">
                <a16:creationId xmlns:a16="http://schemas.microsoft.com/office/drawing/2014/main" id="{48526256-F0F2-4D61-9EEB-DAE3491C1A35}"/>
              </a:ext>
            </a:extLst>
          </p:cNvPr>
          <p:cNvSpPr>
            <a:spLocks noGrp="1"/>
          </p:cNvSpPr>
          <p:nvPr>
            <p:ph type="ftr" sz="quarter" idx="11"/>
          </p:nvPr>
        </p:nvSpPr>
        <p:spPr/>
        <p:txBody>
          <a:bodyPr/>
          <a:lstStyle>
            <a:lvl1pPr>
              <a:defRPr>
                <a:solidFill>
                  <a:schemeClr val="bg1"/>
                </a:solidFill>
              </a:defRPr>
            </a:lvl1pPr>
          </a:lstStyle>
          <a:p>
            <a:r>
              <a:rPr lang="en-US">
                <a:latin typeface="Arial Narrow" panose="020B0606020202030204" pitchFamily="34" charset="0"/>
                <a:ea typeface="SimHei" panose="02010609060101010101" pitchFamily="49" charset="-122"/>
              </a:rPr>
              <a:t>Our Core Team Discussion Guide</a:t>
            </a:r>
          </a:p>
        </p:txBody>
      </p:sp>
      <p:sp>
        <p:nvSpPr>
          <p:cNvPr id="6" name="Slide Number Placeholder 5">
            <a:extLst>
              <a:ext uri="{FF2B5EF4-FFF2-40B4-BE49-F238E27FC236}">
                <a16:creationId xmlns:a16="http://schemas.microsoft.com/office/drawing/2014/main" id="{B2A73A26-6A3E-4188-9F07-35DD664730B4}"/>
              </a:ext>
            </a:extLst>
          </p:cNvPr>
          <p:cNvSpPr>
            <a:spLocks noGrp="1"/>
          </p:cNvSpPr>
          <p:nvPr>
            <p:ph type="sldNum" sz="quarter" idx="12"/>
          </p:nvPr>
        </p:nvSpPr>
        <p:spPr/>
        <p:txBody>
          <a:bodyPr/>
          <a:lstStyle>
            <a:lvl1pPr>
              <a:defRPr>
                <a:solidFill>
                  <a:schemeClr val="bg1"/>
                </a:solidFill>
              </a:defRPr>
            </a:lvl1pPr>
          </a:lstStyle>
          <a:p>
            <a:fld id="{8CF57710-2755-44C5-A659-380A6F36418D}" type="slidenum">
              <a:rPr lang="en-US" smtClean="0">
                <a:latin typeface="Arial" panose="020B0604020202020204" pitchFamily="34" charset="0"/>
                <a:ea typeface="SimHei" panose="02010609060101010101" pitchFamily="49" charset="-122"/>
              </a:rPr>
              <a:pPr/>
              <a:t>‹#›</a:t>
            </a:fld>
            <a:endParaRPr lang="en-US">
              <a:latin typeface="Arial" panose="020B0604020202020204" pitchFamily="34" charset="0"/>
              <a:ea typeface="SimHei" panose="02010609060101010101" pitchFamily="49" charset="-122"/>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2_Section Header - Gray">
    <p:bg>
      <p:bgPr>
        <a:solidFill>
          <a:srgbClr val="1F2A44"/>
        </a:solidFill>
        <a:effectLst/>
      </p:bgPr>
    </p:bg>
    <p:spTree>
      <p:nvGrpSpPr>
        <p:cNvPr id="1" name=""/>
        <p:cNvGrpSpPr/>
        <p:nvPr/>
      </p:nvGrpSpPr>
      <p:grpSpPr>
        <a:xfrm>
          <a:off x="0" y="0"/>
          <a:ext cx="0" cy="0"/>
          <a:chOff x="0" y="0"/>
          <a:chExt cx="0" cy="0"/>
        </a:xfrm>
      </p:grpSpPr>
      <p:pic>
        <p:nvPicPr>
          <p:cNvPr id="8" name="Stripes">
            <a:extLst>
              <a:ext uri="{FF2B5EF4-FFF2-40B4-BE49-F238E27FC236}">
                <a16:creationId xmlns:a16="http://schemas.microsoft.com/office/drawing/2014/main" id="{38B885F5-AA83-F04C-863E-4EE8E23B019F}"/>
              </a:ext>
            </a:extLst>
          </p:cNvPr>
          <p:cNvPicPr>
            <a:picLocks noChangeAspect="1"/>
          </p:cNvPicPr>
          <p:nvPr userDrawn="1"/>
        </p:nvPicPr>
        <p:blipFill>
          <a:blip r:embed="rId2">
            <a:alphaModFix amt="65000"/>
          </a:blip>
          <a:stretch>
            <a:fillRect/>
          </a:stretch>
        </p:blipFill>
        <p:spPr bwMode="hidden">
          <a:xfrm>
            <a:off x="5405438" y="0"/>
            <a:ext cx="3429000" cy="2565400"/>
          </a:xfrm>
          <a:prstGeom prst="rect">
            <a:avLst/>
          </a:prstGeom>
        </p:spPr>
      </p:pic>
      <p:sp>
        <p:nvSpPr>
          <p:cNvPr id="2" name="Title 1">
            <a:extLst>
              <a:ext uri="{FF2B5EF4-FFF2-40B4-BE49-F238E27FC236}">
                <a16:creationId xmlns:a16="http://schemas.microsoft.com/office/drawing/2014/main" id="{1C5A918B-32F7-434D-834C-9D773AA07A06}"/>
              </a:ext>
            </a:extLst>
          </p:cNvPr>
          <p:cNvSpPr>
            <a:spLocks noGrp="1"/>
          </p:cNvSpPr>
          <p:nvPr>
            <p:ph type="title" hasCustomPrompt="1"/>
          </p:nvPr>
        </p:nvSpPr>
        <p:spPr>
          <a:xfrm>
            <a:off x="457200" y="1327150"/>
            <a:ext cx="3977639" cy="1324610"/>
          </a:xfrm>
        </p:spPr>
        <p:txBody>
          <a:bodyPr bIns="18288" anchor="b"/>
          <a:lstStyle>
            <a:lvl1pPr>
              <a:defRPr sz="2200">
                <a:solidFill>
                  <a:schemeClr val="bg1"/>
                </a:solidFill>
              </a:defRPr>
            </a:lvl1pPr>
          </a:lstStyle>
          <a:p>
            <a:r>
              <a:rPr lang="en-US" dirty="0"/>
              <a:t>[SECTION HEADER TITLE]</a:t>
            </a:r>
          </a:p>
        </p:txBody>
      </p:sp>
      <p:sp>
        <p:nvSpPr>
          <p:cNvPr id="3" name="Text Placeholder 2">
            <a:extLst>
              <a:ext uri="{FF2B5EF4-FFF2-40B4-BE49-F238E27FC236}">
                <a16:creationId xmlns:a16="http://schemas.microsoft.com/office/drawing/2014/main" id="{7BA5C7B8-1543-4B36-949E-6505F0D84FF9}"/>
              </a:ext>
            </a:extLst>
          </p:cNvPr>
          <p:cNvSpPr>
            <a:spLocks noGrp="1"/>
          </p:cNvSpPr>
          <p:nvPr>
            <p:ph type="body" idx="1" hasCustomPrompt="1"/>
          </p:nvPr>
        </p:nvSpPr>
        <p:spPr>
          <a:xfrm>
            <a:off x="457201" y="2743200"/>
            <a:ext cx="3978274" cy="456149"/>
          </a:xfrm>
        </p:spPr>
        <p:txBody>
          <a:bodyPr>
            <a:noAutofit/>
          </a:bodyPr>
          <a:lstStyle>
            <a:lvl1pPr marL="0" indent="0" algn="l">
              <a:spcBef>
                <a:spcPts val="0"/>
              </a:spcBef>
              <a:buNone/>
              <a:defRPr sz="1000" b="1" cap="all" baseline="0">
                <a:solidFill>
                  <a:schemeClr val="bg1">
                    <a:alpha val="75000"/>
                  </a:schemeClr>
                </a:solidFill>
                <a:latin typeface="+mj-lt"/>
              </a:defRPr>
            </a:lvl1pPr>
            <a:lvl2pPr marL="0" indent="0" algn="l">
              <a:spcBef>
                <a:spcPts val="0"/>
              </a:spcBef>
              <a:buNone/>
              <a:defRPr sz="1000" b="1" cap="all" baseline="0">
                <a:solidFill>
                  <a:schemeClr val="bg1">
                    <a:alpha val="75000"/>
                  </a:schemeClr>
                </a:solidFill>
                <a:latin typeface="+mj-lt"/>
              </a:defRPr>
            </a:lvl2pPr>
            <a:lvl3pPr marL="0" indent="0" algn="l">
              <a:spcBef>
                <a:spcPts val="0"/>
              </a:spcBef>
              <a:buNone/>
              <a:defRPr sz="1000" b="1" cap="all" baseline="0">
                <a:solidFill>
                  <a:schemeClr val="bg1">
                    <a:alpha val="75000"/>
                  </a:schemeClr>
                </a:solidFill>
                <a:latin typeface="+mj-lt"/>
              </a:defRPr>
            </a:lvl3pPr>
            <a:lvl4pPr marL="0" indent="0" algn="l">
              <a:spcBef>
                <a:spcPts val="0"/>
              </a:spcBef>
              <a:buNone/>
              <a:defRPr sz="1000" b="1" cap="all" baseline="0">
                <a:solidFill>
                  <a:schemeClr val="bg1">
                    <a:alpha val="75000"/>
                  </a:schemeClr>
                </a:solidFill>
                <a:latin typeface="+mj-lt"/>
              </a:defRPr>
            </a:lvl4pPr>
            <a:lvl5pPr marL="0" indent="0" algn="l">
              <a:spcBef>
                <a:spcPts val="0"/>
              </a:spcBef>
              <a:buNone/>
              <a:defRPr sz="1000" b="1" cap="all" baseline="0">
                <a:solidFill>
                  <a:schemeClr val="bg1">
                    <a:alpha val="75000"/>
                  </a:schemeClr>
                </a:solidFill>
                <a:latin typeface="+mj-lt"/>
              </a:defRPr>
            </a:lvl5pPr>
            <a:lvl6pPr marL="0" indent="0" algn="l">
              <a:spcBef>
                <a:spcPts val="0"/>
              </a:spcBef>
              <a:buNone/>
              <a:defRPr sz="1000" b="1" cap="all" baseline="0">
                <a:solidFill>
                  <a:schemeClr val="bg1">
                    <a:alpha val="75000"/>
                  </a:schemeClr>
                </a:solidFill>
                <a:latin typeface="+mj-lt"/>
              </a:defRPr>
            </a:lvl6pPr>
            <a:lvl7pPr marL="0" indent="0" algn="l">
              <a:spcBef>
                <a:spcPts val="0"/>
              </a:spcBef>
              <a:buNone/>
              <a:defRPr sz="1000" b="1" cap="all" baseline="0">
                <a:solidFill>
                  <a:schemeClr val="bg1">
                    <a:alpha val="75000"/>
                  </a:schemeClr>
                </a:solidFill>
                <a:latin typeface="+mj-lt"/>
              </a:defRPr>
            </a:lvl7pPr>
            <a:lvl8pPr marL="0" indent="0" algn="l">
              <a:spcBef>
                <a:spcPts val="0"/>
              </a:spcBef>
              <a:buNone/>
              <a:defRPr sz="1000" b="1" cap="all" baseline="0">
                <a:solidFill>
                  <a:schemeClr val="bg1">
                    <a:alpha val="75000"/>
                  </a:schemeClr>
                </a:solidFill>
                <a:latin typeface="+mj-lt"/>
              </a:defRPr>
            </a:lvl8pPr>
            <a:lvl9pPr marL="0" indent="0" algn="l">
              <a:spcBef>
                <a:spcPts val="0"/>
              </a:spcBef>
              <a:buNone/>
              <a:defRPr sz="1000" b="1" cap="all" baseline="0">
                <a:solidFill>
                  <a:schemeClr val="bg1">
                    <a:alpha val="75000"/>
                  </a:schemeClr>
                </a:solidFill>
                <a:latin typeface="+mj-lt"/>
              </a:defRPr>
            </a:lvl9pPr>
          </a:lstStyle>
          <a:p>
            <a:pPr lvl="0"/>
            <a:r>
              <a:rPr lang="en-US" dirty="0"/>
              <a:t>[OPTIONAL SUBTITLE]</a:t>
            </a:r>
          </a:p>
        </p:txBody>
      </p:sp>
      <p:sp>
        <p:nvSpPr>
          <p:cNvPr id="5" name="Footer Placeholder 4">
            <a:extLst>
              <a:ext uri="{FF2B5EF4-FFF2-40B4-BE49-F238E27FC236}">
                <a16:creationId xmlns:a16="http://schemas.microsoft.com/office/drawing/2014/main" id="{48526256-F0F2-4D61-9EEB-DAE3491C1A35}"/>
              </a:ext>
            </a:extLst>
          </p:cNvPr>
          <p:cNvSpPr>
            <a:spLocks noGrp="1"/>
          </p:cNvSpPr>
          <p:nvPr>
            <p:ph type="ftr" sz="quarter" idx="11"/>
          </p:nvPr>
        </p:nvSpPr>
        <p:spPr/>
        <p:txBody>
          <a:bodyPr/>
          <a:lstStyle>
            <a:lvl1pPr>
              <a:defRPr>
                <a:solidFill>
                  <a:schemeClr val="bg1"/>
                </a:solidFill>
              </a:defRPr>
            </a:lvl1pPr>
          </a:lstStyle>
          <a:p>
            <a:r>
              <a:rPr lang="en-US">
                <a:latin typeface="Arial Narrow" panose="020B0606020202030204" pitchFamily="34" charset="0"/>
                <a:ea typeface="SimHei" panose="02010609060101010101" pitchFamily="49" charset="-122"/>
              </a:rPr>
              <a:t>Our Core Team Discussion Guide</a:t>
            </a:r>
          </a:p>
        </p:txBody>
      </p:sp>
      <p:sp>
        <p:nvSpPr>
          <p:cNvPr id="6" name="Slide Number Placeholder 5">
            <a:extLst>
              <a:ext uri="{FF2B5EF4-FFF2-40B4-BE49-F238E27FC236}">
                <a16:creationId xmlns:a16="http://schemas.microsoft.com/office/drawing/2014/main" id="{B2A73A26-6A3E-4188-9F07-35DD664730B4}"/>
              </a:ext>
            </a:extLst>
          </p:cNvPr>
          <p:cNvSpPr>
            <a:spLocks noGrp="1"/>
          </p:cNvSpPr>
          <p:nvPr>
            <p:ph type="sldNum" sz="quarter" idx="12"/>
          </p:nvPr>
        </p:nvSpPr>
        <p:spPr/>
        <p:txBody>
          <a:bodyPr/>
          <a:lstStyle>
            <a:lvl1pPr>
              <a:defRPr>
                <a:solidFill>
                  <a:schemeClr val="bg1"/>
                </a:solidFill>
              </a:defRPr>
            </a:lvl1pPr>
          </a:lstStyle>
          <a:p>
            <a:fld id="{8CF57710-2755-44C5-A659-380A6F36418D}" type="slidenum">
              <a:rPr lang="en-US" smtClean="0">
                <a:latin typeface="Arial" panose="020B0604020202020204" pitchFamily="34" charset="0"/>
                <a:ea typeface="SimHei" panose="02010609060101010101" pitchFamily="49" charset="-122"/>
              </a:rPr>
              <a:pPr/>
              <a:t>‹#›</a:t>
            </a:fld>
            <a:endParaRPr lang="en-US">
              <a:latin typeface="Arial" panose="020B0604020202020204" pitchFamily="34" charset="0"/>
              <a:ea typeface="SimHei" panose="02010609060101010101" pitchFamily="49" charset="-122"/>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 Purple">
    <p:bg>
      <p:bgPr>
        <a:solidFill>
          <a:srgbClr val="994878"/>
        </a:solidFill>
        <a:effectLst/>
      </p:bgPr>
    </p:bg>
    <p:spTree>
      <p:nvGrpSpPr>
        <p:cNvPr id="1" name=""/>
        <p:cNvGrpSpPr/>
        <p:nvPr/>
      </p:nvGrpSpPr>
      <p:grpSpPr>
        <a:xfrm>
          <a:off x="0" y="0"/>
          <a:ext cx="0" cy="0"/>
          <a:chOff x="0" y="0"/>
          <a:chExt cx="0" cy="0"/>
        </a:xfrm>
      </p:grpSpPr>
      <p:pic>
        <p:nvPicPr>
          <p:cNvPr id="8" name="Stripes">
            <a:extLst>
              <a:ext uri="{FF2B5EF4-FFF2-40B4-BE49-F238E27FC236}">
                <a16:creationId xmlns:a16="http://schemas.microsoft.com/office/drawing/2014/main" id="{F975D6C3-6FBA-7C40-9BBF-A851E8BC31DF}"/>
              </a:ext>
            </a:extLst>
          </p:cNvPr>
          <p:cNvPicPr>
            <a:picLocks noChangeAspect="1"/>
          </p:cNvPicPr>
          <p:nvPr userDrawn="1"/>
        </p:nvPicPr>
        <p:blipFill>
          <a:blip r:embed="rId2">
            <a:alphaModFix amt="60000"/>
          </a:blip>
          <a:stretch>
            <a:fillRect/>
          </a:stretch>
        </p:blipFill>
        <p:spPr bwMode="hidden">
          <a:xfrm>
            <a:off x="5405438" y="0"/>
            <a:ext cx="3429000" cy="2565400"/>
          </a:xfrm>
          <a:prstGeom prst="rect">
            <a:avLst/>
          </a:prstGeom>
        </p:spPr>
      </p:pic>
      <p:sp>
        <p:nvSpPr>
          <p:cNvPr id="2" name="Title 1">
            <a:extLst>
              <a:ext uri="{FF2B5EF4-FFF2-40B4-BE49-F238E27FC236}">
                <a16:creationId xmlns:a16="http://schemas.microsoft.com/office/drawing/2014/main" id="{1C5A918B-32F7-434D-834C-9D773AA07A06}"/>
              </a:ext>
            </a:extLst>
          </p:cNvPr>
          <p:cNvSpPr>
            <a:spLocks noGrp="1"/>
          </p:cNvSpPr>
          <p:nvPr>
            <p:ph type="title" hasCustomPrompt="1"/>
          </p:nvPr>
        </p:nvSpPr>
        <p:spPr>
          <a:xfrm>
            <a:off x="457200" y="1327150"/>
            <a:ext cx="3977639" cy="1324610"/>
          </a:xfrm>
        </p:spPr>
        <p:txBody>
          <a:bodyPr bIns="18288" anchor="b"/>
          <a:lstStyle>
            <a:lvl1pPr>
              <a:defRPr sz="2200">
                <a:solidFill>
                  <a:schemeClr val="bg1"/>
                </a:solidFill>
              </a:defRPr>
            </a:lvl1pPr>
          </a:lstStyle>
          <a:p>
            <a:r>
              <a:rPr lang="en-US" dirty="0"/>
              <a:t>[SECTION HEADER TITLE]</a:t>
            </a:r>
          </a:p>
        </p:txBody>
      </p:sp>
      <p:sp>
        <p:nvSpPr>
          <p:cNvPr id="3" name="Text Placeholder 2">
            <a:extLst>
              <a:ext uri="{FF2B5EF4-FFF2-40B4-BE49-F238E27FC236}">
                <a16:creationId xmlns:a16="http://schemas.microsoft.com/office/drawing/2014/main" id="{7BA5C7B8-1543-4B36-949E-6505F0D84FF9}"/>
              </a:ext>
            </a:extLst>
          </p:cNvPr>
          <p:cNvSpPr>
            <a:spLocks noGrp="1"/>
          </p:cNvSpPr>
          <p:nvPr>
            <p:ph type="body" idx="1" hasCustomPrompt="1"/>
          </p:nvPr>
        </p:nvSpPr>
        <p:spPr>
          <a:xfrm>
            <a:off x="457201" y="2743200"/>
            <a:ext cx="3978274" cy="456149"/>
          </a:xfrm>
        </p:spPr>
        <p:txBody>
          <a:bodyPr>
            <a:noAutofit/>
          </a:bodyPr>
          <a:lstStyle>
            <a:lvl1pPr marL="0" indent="0" algn="l">
              <a:spcBef>
                <a:spcPts val="0"/>
              </a:spcBef>
              <a:buNone/>
              <a:defRPr sz="1000" b="1" cap="all" baseline="0">
                <a:solidFill>
                  <a:schemeClr val="bg1">
                    <a:alpha val="75000"/>
                  </a:schemeClr>
                </a:solidFill>
                <a:latin typeface="+mj-lt"/>
              </a:defRPr>
            </a:lvl1pPr>
            <a:lvl2pPr marL="0" indent="0" algn="l">
              <a:spcBef>
                <a:spcPts val="0"/>
              </a:spcBef>
              <a:buNone/>
              <a:defRPr sz="1000" b="1" cap="all" baseline="0">
                <a:solidFill>
                  <a:schemeClr val="bg1">
                    <a:alpha val="75000"/>
                  </a:schemeClr>
                </a:solidFill>
                <a:latin typeface="+mj-lt"/>
              </a:defRPr>
            </a:lvl2pPr>
            <a:lvl3pPr marL="0" indent="0" algn="l">
              <a:spcBef>
                <a:spcPts val="0"/>
              </a:spcBef>
              <a:buNone/>
              <a:defRPr sz="1000" b="1" cap="all" baseline="0">
                <a:solidFill>
                  <a:schemeClr val="bg1">
                    <a:alpha val="75000"/>
                  </a:schemeClr>
                </a:solidFill>
                <a:latin typeface="+mj-lt"/>
              </a:defRPr>
            </a:lvl3pPr>
            <a:lvl4pPr marL="0" indent="0" algn="l">
              <a:spcBef>
                <a:spcPts val="0"/>
              </a:spcBef>
              <a:buNone/>
              <a:defRPr sz="1000" b="1" cap="all" baseline="0">
                <a:solidFill>
                  <a:schemeClr val="bg1">
                    <a:alpha val="75000"/>
                  </a:schemeClr>
                </a:solidFill>
                <a:latin typeface="+mj-lt"/>
              </a:defRPr>
            </a:lvl4pPr>
            <a:lvl5pPr marL="0" indent="0" algn="l">
              <a:spcBef>
                <a:spcPts val="0"/>
              </a:spcBef>
              <a:buNone/>
              <a:defRPr sz="1000" b="1" cap="all" baseline="0">
                <a:solidFill>
                  <a:schemeClr val="bg1">
                    <a:alpha val="75000"/>
                  </a:schemeClr>
                </a:solidFill>
                <a:latin typeface="+mj-lt"/>
              </a:defRPr>
            </a:lvl5pPr>
            <a:lvl6pPr marL="0" indent="0" algn="l">
              <a:spcBef>
                <a:spcPts val="0"/>
              </a:spcBef>
              <a:buNone/>
              <a:defRPr sz="1000" b="1" cap="all" baseline="0">
                <a:solidFill>
                  <a:schemeClr val="bg1">
                    <a:alpha val="75000"/>
                  </a:schemeClr>
                </a:solidFill>
                <a:latin typeface="+mj-lt"/>
              </a:defRPr>
            </a:lvl6pPr>
            <a:lvl7pPr marL="0" indent="0" algn="l">
              <a:spcBef>
                <a:spcPts val="0"/>
              </a:spcBef>
              <a:buNone/>
              <a:defRPr sz="1000" b="1" cap="all" baseline="0">
                <a:solidFill>
                  <a:schemeClr val="bg1">
                    <a:alpha val="75000"/>
                  </a:schemeClr>
                </a:solidFill>
                <a:latin typeface="+mj-lt"/>
              </a:defRPr>
            </a:lvl7pPr>
            <a:lvl8pPr marL="0" indent="0" algn="l">
              <a:spcBef>
                <a:spcPts val="0"/>
              </a:spcBef>
              <a:buNone/>
              <a:defRPr sz="1000" b="1" cap="all" baseline="0">
                <a:solidFill>
                  <a:schemeClr val="bg1">
                    <a:alpha val="75000"/>
                  </a:schemeClr>
                </a:solidFill>
                <a:latin typeface="+mj-lt"/>
              </a:defRPr>
            </a:lvl8pPr>
            <a:lvl9pPr marL="0" indent="0" algn="l">
              <a:spcBef>
                <a:spcPts val="0"/>
              </a:spcBef>
              <a:buNone/>
              <a:defRPr sz="1000" b="1" cap="all" baseline="0">
                <a:solidFill>
                  <a:schemeClr val="bg1">
                    <a:alpha val="75000"/>
                  </a:schemeClr>
                </a:solidFill>
                <a:latin typeface="+mj-lt"/>
              </a:defRPr>
            </a:lvl9pPr>
          </a:lstStyle>
          <a:p>
            <a:pPr lvl="0"/>
            <a:r>
              <a:rPr lang="en-US" dirty="0"/>
              <a:t>[OPTIONAL SUBTITLE]</a:t>
            </a:r>
          </a:p>
        </p:txBody>
      </p:sp>
      <p:sp>
        <p:nvSpPr>
          <p:cNvPr id="5" name="Footer Placeholder 4">
            <a:extLst>
              <a:ext uri="{FF2B5EF4-FFF2-40B4-BE49-F238E27FC236}">
                <a16:creationId xmlns:a16="http://schemas.microsoft.com/office/drawing/2014/main" id="{48526256-F0F2-4D61-9EEB-DAE3491C1A35}"/>
              </a:ext>
            </a:extLst>
          </p:cNvPr>
          <p:cNvSpPr>
            <a:spLocks noGrp="1"/>
          </p:cNvSpPr>
          <p:nvPr>
            <p:ph type="ftr" sz="quarter" idx="11"/>
          </p:nvPr>
        </p:nvSpPr>
        <p:spPr/>
        <p:txBody>
          <a:bodyPr/>
          <a:lstStyle>
            <a:lvl1pPr>
              <a:defRPr>
                <a:solidFill>
                  <a:schemeClr val="bg1"/>
                </a:solidFill>
              </a:defRPr>
            </a:lvl1pPr>
          </a:lstStyle>
          <a:p>
            <a:r>
              <a:rPr lang="en-US">
                <a:latin typeface="Arial Narrow" panose="020B0606020202030204" pitchFamily="34" charset="0"/>
                <a:ea typeface="SimHei" panose="02010609060101010101" pitchFamily="49" charset="-122"/>
              </a:rPr>
              <a:t>Our Core Team Discussion Guide</a:t>
            </a:r>
          </a:p>
        </p:txBody>
      </p:sp>
      <p:sp>
        <p:nvSpPr>
          <p:cNvPr id="6" name="Slide Number Placeholder 5">
            <a:extLst>
              <a:ext uri="{FF2B5EF4-FFF2-40B4-BE49-F238E27FC236}">
                <a16:creationId xmlns:a16="http://schemas.microsoft.com/office/drawing/2014/main" id="{B2A73A26-6A3E-4188-9F07-35DD664730B4}"/>
              </a:ext>
            </a:extLst>
          </p:cNvPr>
          <p:cNvSpPr>
            <a:spLocks noGrp="1"/>
          </p:cNvSpPr>
          <p:nvPr>
            <p:ph type="sldNum" sz="quarter" idx="12"/>
          </p:nvPr>
        </p:nvSpPr>
        <p:spPr/>
        <p:txBody>
          <a:bodyPr/>
          <a:lstStyle>
            <a:lvl1pPr>
              <a:defRPr>
                <a:solidFill>
                  <a:schemeClr val="bg1"/>
                </a:solidFill>
              </a:defRPr>
            </a:lvl1pPr>
          </a:lstStyle>
          <a:p>
            <a:fld id="{8CF57710-2755-44C5-A659-380A6F36418D}" type="slidenum">
              <a:rPr lang="en-US" smtClean="0">
                <a:latin typeface="Arial" panose="020B0604020202020204" pitchFamily="34" charset="0"/>
                <a:ea typeface="SimHei" panose="02010609060101010101" pitchFamily="49" charset="-122"/>
              </a:rPr>
              <a:pPr/>
              <a:t>‹#›</a:t>
            </a:fld>
            <a:endParaRPr lang="en-US">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414523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g Statement - Sky Blue">
    <p:bg>
      <p:bgPr>
        <a:solidFill>
          <a:srgbClr val="00A9E0"/>
        </a:solidFill>
        <a:effectLst/>
      </p:bgPr>
    </p:bg>
    <p:spTree>
      <p:nvGrpSpPr>
        <p:cNvPr id="1" name=""/>
        <p:cNvGrpSpPr/>
        <p:nvPr/>
      </p:nvGrpSpPr>
      <p:grpSpPr>
        <a:xfrm>
          <a:off x="0" y="0"/>
          <a:ext cx="0" cy="0"/>
          <a:chOff x="0" y="0"/>
          <a:chExt cx="0" cy="0"/>
        </a:xfrm>
      </p:grpSpPr>
      <p:pic>
        <p:nvPicPr>
          <p:cNvPr id="9" name="Stripes">
            <a:extLst>
              <a:ext uri="{FF2B5EF4-FFF2-40B4-BE49-F238E27FC236}">
                <a16:creationId xmlns:a16="http://schemas.microsoft.com/office/drawing/2014/main" id="{0EEEBA78-11F6-004E-B1EF-003A79C29A15}"/>
              </a:ext>
            </a:extLst>
          </p:cNvPr>
          <p:cNvPicPr>
            <a:picLocks noChangeAspect="1"/>
          </p:cNvPicPr>
          <p:nvPr userDrawn="1"/>
        </p:nvPicPr>
        <p:blipFill>
          <a:blip r:embed="rId2">
            <a:alphaModFix amt="60000"/>
          </a:blip>
          <a:stretch>
            <a:fillRect/>
          </a:stretch>
        </p:blipFill>
        <p:spPr bwMode="hidden">
          <a:xfrm>
            <a:off x="5405438" y="0"/>
            <a:ext cx="3429000" cy="2565400"/>
          </a:xfrm>
          <a:prstGeom prst="rect">
            <a:avLst/>
          </a:prstGeom>
        </p:spPr>
      </p:pic>
      <p:sp>
        <p:nvSpPr>
          <p:cNvPr id="5" name="Footer Placeholder 4">
            <a:extLst>
              <a:ext uri="{FF2B5EF4-FFF2-40B4-BE49-F238E27FC236}">
                <a16:creationId xmlns:a16="http://schemas.microsoft.com/office/drawing/2014/main" id="{48526256-F0F2-4D61-9EEB-DAE3491C1A35}"/>
              </a:ext>
            </a:extLst>
          </p:cNvPr>
          <p:cNvSpPr>
            <a:spLocks noGrp="1"/>
          </p:cNvSpPr>
          <p:nvPr>
            <p:ph type="ftr" sz="quarter" idx="11"/>
          </p:nvPr>
        </p:nvSpPr>
        <p:spPr/>
        <p:txBody>
          <a:bodyPr/>
          <a:lstStyle>
            <a:lvl1pPr>
              <a:defRPr>
                <a:solidFill>
                  <a:schemeClr val="bg1"/>
                </a:solidFill>
              </a:defRPr>
            </a:lvl1pPr>
          </a:lstStyle>
          <a:p>
            <a:r>
              <a:rPr lang="en-US">
                <a:latin typeface="Arial Narrow" panose="020B0606020202030204" pitchFamily="34" charset="0"/>
                <a:ea typeface="SimHei" panose="02010609060101010101" pitchFamily="49" charset="-122"/>
              </a:rPr>
              <a:t>Our Core Team Discussion Guide</a:t>
            </a:r>
          </a:p>
        </p:txBody>
      </p:sp>
      <p:sp>
        <p:nvSpPr>
          <p:cNvPr id="6" name="Slide Number Placeholder 5">
            <a:extLst>
              <a:ext uri="{FF2B5EF4-FFF2-40B4-BE49-F238E27FC236}">
                <a16:creationId xmlns:a16="http://schemas.microsoft.com/office/drawing/2014/main" id="{B2A73A26-6A3E-4188-9F07-35DD664730B4}"/>
              </a:ext>
            </a:extLst>
          </p:cNvPr>
          <p:cNvSpPr>
            <a:spLocks noGrp="1"/>
          </p:cNvSpPr>
          <p:nvPr>
            <p:ph type="sldNum" sz="quarter" idx="12"/>
          </p:nvPr>
        </p:nvSpPr>
        <p:spPr/>
        <p:txBody>
          <a:bodyPr/>
          <a:lstStyle>
            <a:lvl1pPr>
              <a:defRPr>
                <a:solidFill>
                  <a:schemeClr val="bg1"/>
                </a:solidFill>
              </a:defRPr>
            </a:lvl1pPr>
          </a:lstStyle>
          <a:p>
            <a:fld id="{8CF57710-2755-44C5-A659-380A6F36418D}" type="slidenum">
              <a:rPr lang="en-US" smtClean="0">
                <a:latin typeface="Arial" panose="020B0604020202020204" pitchFamily="34" charset="0"/>
                <a:ea typeface="SimHei" panose="02010609060101010101" pitchFamily="49" charset="-122"/>
              </a:rPr>
              <a:pPr/>
              <a:t>‹#›</a:t>
            </a:fld>
            <a:endParaRPr lang="en-US">
              <a:latin typeface="Arial" panose="020B0604020202020204" pitchFamily="34" charset="0"/>
              <a:ea typeface="SimHei" panose="02010609060101010101" pitchFamily="49" charset="-122"/>
            </a:endParaRPr>
          </a:p>
        </p:txBody>
      </p:sp>
      <p:sp>
        <p:nvSpPr>
          <p:cNvPr id="8" name="Text Placeholder 7">
            <a:extLst>
              <a:ext uri="{FF2B5EF4-FFF2-40B4-BE49-F238E27FC236}">
                <a16:creationId xmlns:a16="http://schemas.microsoft.com/office/drawing/2014/main" id="{6493C256-F025-A047-9C47-A7FC8443E87B}"/>
              </a:ext>
            </a:extLst>
          </p:cNvPr>
          <p:cNvSpPr>
            <a:spLocks noGrp="1"/>
          </p:cNvSpPr>
          <p:nvPr>
            <p:ph type="body" sz="quarter" idx="13" hasCustomPrompt="1"/>
          </p:nvPr>
        </p:nvSpPr>
        <p:spPr>
          <a:xfrm>
            <a:off x="457200" y="1828800"/>
            <a:ext cx="6950075" cy="2286000"/>
          </a:xfrm>
        </p:spPr>
        <p:txBody>
          <a:bodyPr>
            <a:noAutofit/>
          </a:bodyPr>
          <a:lstStyle>
            <a:lvl1pPr marL="0" indent="0">
              <a:lnSpc>
                <a:spcPct val="90000"/>
              </a:lnSpc>
              <a:spcBef>
                <a:spcPts val="0"/>
              </a:spcBef>
              <a:buNone/>
              <a:defRPr sz="3200">
                <a:solidFill>
                  <a:schemeClr val="bg1"/>
                </a:solidFill>
                <a:latin typeface="+mj-lt"/>
              </a:defRPr>
            </a:lvl1pPr>
            <a:lvl2pPr marL="0" indent="0">
              <a:spcBef>
                <a:spcPts val="900"/>
              </a:spcBef>
              <a:buNone/>
              <a:defRPr>
                <a:solidFill>
                  <a:schemeClr val="bg1"/>
                </a:solidFill>
              </a:defRPr>
            </a:lvl2pPr>
            <a:lvl3pPr marL="0" indent="0">
              <a:spcBef>
                <a:spcPts val="900"/>
              </a:spcBef>
              <a:buNone/>
              <a:defRPr>
                <a:solidFill>
                  <a:schemeClr val="bg1"/>
                </a:solidFill>
              </a:defRPr>
            </a:lvl3pPr>
            <a:lvl4pPr marL="0" indent="0">
              <a:spcBef>
                <a:spcPts val="900"/>
              </a:spcBef>
              <a:buNone/>
              <a:defRPr>
                <a:solidFill>
                  <a:schemeClr val="bg1"/>
                </a:solidFill>
              </a:defRPr>
            </a:lvl4pPr>
            <a:lvl5pPr marL="0" indent="0">
              <a:spcBef>
                <a:spcPts val="900"/>
              </a:spcBef>
              <a:buNone/>
              <a:defRPr>
                <a:solidFill>
                  <a:schemeClr val="bg1"/>
                </a:solidFill>
              </a:defRPr>
            </a:lvl5pPr>
            <a:lvl6pPr marL="0" indent="0">
              <a:spcBef>
                <a:spcPts val="900"/>
              </a:spcBef>
              <a:buNone/>
              <a:defRPr>
                <a:solidFill>
                  <a:schemeClr val="bg1"/>
                </a:solidFill>
              </a:defRPr>
            </a:lvl6pPr>
            <a:lvl7pPr marL="0" indent="0">
              <a:spcBef>
                <a:spcPts val="900"/>
              </a:spcBef>
              <a:buNone/>
              <a:defRPr>
                <a:solidFill>
                  <a:schemeClr val="bg1"/>
                </a:solidFill>
              </a:defRPr>
            </a:lvl7pPr>
            <a:lvl8pPr marL="0" indent="0">
              <a:spcBef>
                <a:spcPts val="900"/>
              </a:spcBef>
              <a:buNone/>
              <a:defRPr>
                <a:solidFill>
                  <a:schemeClr val="bg1"/>
                </a:solidFill>
              </a:defRPr>
            </a:lvl8pPr>
            <a:lvl9pPr marL="0" indent="0">
              <a:spcBef>
                <a:spcPts val="900"/>
              </a:spcBef>
              <a:buNone/>
              <a:defRPr>
                <a:solidFill>
                  <a:schemeClr val="bg1"/>
                </a:solidFill>
              </a:defRPr>
            </a:lvl9pPr>
          </a:lstStyle>
          <a:p>
            <a:pPr lvl="0"/>
            <a:r>
              <a:rPr lang="en-US" dirty="0"/>
              <a:t>[Big quote]</a:t>
            </a:r>
          </a:p>
          <a:p>
            <a:pPr lvl="1"/>
            <a:r>
              <a:rPr lang="en-US" dirty="0"/>
              <a:t>[Attribution]</a:t>
            </a:r>
          </a:p>
        </p:txBody>
      </p:sp>
    </p:spTree>
    <p:extLst>
      <p:ext uri="{BB962C8B-B14F-4D97-AF65-F5344CB8AC3E}">
        <p14:creationId xmlns:p14="http://schemas.microsoft.com/office/powerpoint/2010/main" val="137493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g Statement - Gray">
    <p:bg>
      <p:bgPr>
        <a:solidFill>
          <a:srgbClr val="BABBB1"/>
        </a:solidFill>
        <a:effectLst/>
      </p:bgPr>
    </p:bg>
    <p:spTree>
      <p:nvGrpSpPr>
        <p:cNvPr id="1" name=""/>
        <p:cNvGrpSpPr/>
        <p:nvPr/>
      </p:nvGrpSpPr>
      <p:grpSpPr>
        <a:xfrm>
          <a:off x="0" y="0"/>
          <a:ext cx="0" cy="0"/>
          <a:chOff x="0" y="0"/>
          <a:chExt cx="0" cy="0"/>
        </a:xfrm>
      </p:grpSpPr>
      <p:pic>
        <p:nvPicPr>
          <p:cNvPr id="9" name="Stripes">
            <a:extLst>
              <a:ext uri="{FF2B5EF4-FFF2-40B4-BE49-F238E27FC236}">
                <a16:creationId xmlns:a16="http://schemas.microsoft.com/office/drawing/2014/main" id="{E3EF0035-6122-884E-B674-FAC6B1C2E5B3}"/>
              </a:ext>
            </a:extLst>
          </p:cNvPr>
          <p:cNvPicPr>
            <a:picLocks noChangeAspect="1"/>
          </p:cNvPicPr>
          <p:nvPr userDrawn="1"/>
        </p:nvPicPr>
        <p:blipFill>
          <a:blip r:embed="rId2">
            <a:alphaModFix amt="65000"/>
          </a:blip>
          <a:stretch>
            <a:fillRect/>
          </a:stretch>
        </p:blipFill>
        <p:spPr bwMode="hidden">
          <a:xfrm>
            <a:off x="5405438" y="0"/>
            <a:ext cx="3429000" cy="2565400"/>
          </a:xfrm>
          <a:prstGeom prst="rect">
            <a:avLst/>
          </a:prstGeom>
        </p:spPr>
      </p:pic>
      <p:sp>
        <p:nvSpPr>
          <p:cNvPr id="5" name="Footer Placeholder 4">
            <a:extLst>
              <a:ext uri="{FF2B5EF4-FFF2-40B4-BE49-F238E27FC236}">
                <a16:creationId xmlns:a16="http://schemas.microsoft.com/office/drawing/2014/main" id="{48526256-F0F2-4D61-9EEB-DAE3491C1A35}"/>
              </a:ext>
            </a:extLst>
          </p:cNvPr>
          <p:cNvSpPr>
            <a:spLocks noGrp="1"/>
          </p:cNvSpPr>
          <p:nvPr>
            <p:ph type="ftr" sz="quarter" idx="11"/>
          </p:nvPr>
        </p:nvSpPr>
        <p:spPr/>
        <p:txBody>
          <a:bodyPr/>
          <a:lstStyle>
            <a:lvl1pPr>
              <a:defRPr>
                <a:solidFill>
                  <a:schemeClr val="bg1"/>
                </a:solidFill>
              </a:defRPr>
            </a:lvl1pPr>
          </a:lstStyle>
          <a:p>
            <a:r>
              <a:rPr lang="en-US">
                <a:latin typeface="Arial Narrow" panose="020B0606020202030204" pitchFamily="34" charset="0"/>
                <a:ea typeface="SimHei" panose="02010609060101010101" pitchFamily="49" charset="-122"/>
              </a:rPr>
              <a:t>Our Core Team Discussion Guide</a:t>
            </a:r>
          </a:p>
        </p:txBody>
      </p:sp>
      <p:sp>
        <p:nvSpPr>
          <p:cNvPr id="6" name="Slide Number Placeholder 5">
            <a:extLst>
              <a:ext uri="{FF2B5EF4-FFF2-40B4-BE49-F238E27FC236}">
                <a16:creationId xmlns:a16="http://schemas.microsoft.com/office/drawing/2014/main" id="{B2A73A26-6A3E-4188-9F07-35DD664730B4}"/>
              </a:ext>
            </a:extLst>
          </p:cNvPr>
          <p:cNvSpPr>
            <a:spLocks noGrp="1"/>
          </p:cNvSpPr>
          <p:nvPr>
            <p:ph type="sldNum" sz="quarter" idx="12"/>
          </p:nvPr>
        </p:nvSpPr>
        <p:spPr/>
        <p:txBody>
          <a:bodyPr/>
          <a:lstStyle>
            <a:lvl1pPr>
              <a:defRPr>
                <a:solidFill>
                  <a:schemeClr val="bg1"/>
                </a:solidFill>
              </a:defRPr>
            </a:lvl1pPr>
          </a:lstStyle>
          <a:p>
            <a:fld id="{8CF57710-2755-44C5-A659-380A6F36418D}" type="slidenum">
              <a:rPr lang="en-US" smtClean="0">
                <a:latin typeface="Arial" panose="020B0604020202020204" pitchFamily="34" charset="0"/>
                <a:ea typeface="SimHei" panose="02010609060101010101" pitchFamily="49" charset="-122"/>
              </a:rPr>
              <a:pPr/>
              <a:t>‹#›</a:t>
            </a:fld>
            <a:endParaRPr lang="en-US">
              <a:latin typeface="Arial" panose="020B0604020202020204" pitchFamily="34" charset="0"/>
              <a:ea typeface="SimHei" panose="02010609060101010101" pitchFamily="49" charset="-122"/>
            </a:endParaRPr>
          </a:p>
        </p:txBody>
      </p:sp>
      <p:sp>
        <p:nvSpPr>
          <p:cNvPr id="8" name="Text Placeholder 7">
            <a:extLst>
              <a:ext uri="{FF2B5EF4-FFF2-40B4-BE49-F238E27FC236}">
                <a16:creationId xmlns:a16="http://schemas.microsoft.com/office/drawing/2014/main" id="{6493C256-F025-A047-9C47-A7FC8443E87B}"/>
              </a:ext>
            </a:extLst>
          </p:cNvPr>
          <p:cNvSpPr>
            <a:spLocks noGrp="1"/>
          </p:cNvSpPr>
          <p:nvPr>
            <p:ph type="body" sz="quarter" idx="13" hasCustomPrompt="1"/>
          </p:nvPr>
        </p:nvSpPr>
        <p:spPr>
          <a:xfrm>
            <a:off x="457200" y="1828800"/>
            <a:ext cx="6950075" cy="2286000"/>
          </a:xfrm>
        </p:spPr>
        <p:txBody>
          <a:bodyPr>
            <a:noAutofit/>
          </a:bodyPr>
          <a:lstStyle>
            <a:lvl1pPr marL="0" indent="0">
              <a:lnSpc>
                <a:spcPct val="90000"/>
              </a:lnSpc>
              <a:spcBef>
                <a:spcPts val="0"/>
              </a:spcBef>
              <a:buNone/>
              <a:defRPr sz="3200">
                <a:solidFill>
                  <a:schemeClr val="bg1"/>
                </a:solidFill>
                <a:latin typeface="+mj-lt"/>
              </a:defRPr>
            </a:lvl1pPr>
            <a:lvl2pPr marL="0" indent="0">
              <a:spcBef>
                <a:spcPts val="900"/>
              </a:spcBef>
              <a:buNone/>
              <a:defRPr>
                <a:solidFill>
                  <a:schemeClr val="bg1"/>
                </a:solidFill>
              </a:defRPr>
            </a:lvl2pPr>
            <a:lvl3pPr marL="0" indent="0">
              <a:spcBef>
                <a:spcPts val="900"/>
              </a:spcBef>
              <a:buNone/>
              <a:defRPr>
                <a:solidFill>
                  <a:schemeClr val="bg1"/>
                </a:solidFill>
              </a:defRPr>
            </a:lvl3pPr>
            <a:lvl4pPr marL="0" indent="0">
              <a:spcBef>
                <a:spcPts val="900"/>
              </a:spcBef>
              <a:buNone/>
              <a:defRPr>
                <a:solidFill>
                  <a:schemeClr val="bg1"/>
                </a:solidFill>
              </a:defRPr>
            </a:lvl4pPr>
            <a:lvl5pPr marL="0" indent="0">
              <a:spcBef>
                <a:spcPts val="900"/>
              </a:spcBef>
              <a:buNone/>
              <a:defRPr>
                <a:solidFill>
                  <a:schemeClr val="bg1"/>
                </a:solidFill>
              </a:defRPr>
            </a:lvl5pPr>
            <a:lvl6pPr marL="0" indent="0">
              <a:spcBef>
                <a:spcPts val="900"/>
              </a:spcBef>
              <a:buNone/>
              <a:defRPr>
                <a:solidFill>
                  <a:schemeClr val="bg1"/>
                </a:solidFill>
              </a:defRPr>
            </a:lvl6pPr>
            <a:lvl7pPr marL="0" indent="0">
              <a:spcBef>
                <a:spcPts val="900"/>
              </a:spcBef>
              <a:buNone/>
              <a:defRPr>
                <a:solidFill>
                  <a:schemeClr val="bg1"/>
                </a:solidFill>
              </a:defRPr>
            </a:lvl7pPr>
            <a:lvl8pPr marL="0" indent="0">
              <a:spcBef>
                <a:spcPts val="900"/>
              </a:spcBef>
              <a:buNone/>
              <a:defRPr>
                <a:solidFill>
                  <a:schemeClr val="bg1"/>
                </a:solidFill>
              </a:defRPr>
            </a:lvl8pPr>
            <a:lvl9pPr marL="0" indent="0">
              <a:spcBef>
                <a:spcPts val="900"/>
              </a:spcBef>
              <a:buNone/>
              <a:defRPr>
                <a:solidFill>
                  <a:schemeClr val="bg1"/>
                </a:solidFill>
              </a:defRPr>
            </a:lvl9pPr>
          </a:lstStyle>
          <a:p>
            <a:pPr lvl="0"/>
            <a:r>
              <a:rPr lang="en-US" dirty="0"/>
              <a:t>[Big quote]</a:t>
            </a:r>
          </a:p>
          <a:p>
            <a:pPr lvl="1"/>
            <a:r>
              <a:rPr lang="en-US" dirty="0"/>
              <a:t>[Attribution]</a:t>
            </a:r>
          </a:p>
        </p:txBody>
      </p:sp>
    </p:spTree>
    <p:extLst>
      <p:ext uri="{BB962C8B-B14F-4D97-AF65-F5344CB8AC3E}">
        <p14:creationId xmlns:p14="http://schemas.microsoft.com/office/powerpoint/2010/main" val="247089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g Statement - Purple">
    <p:bg>
      <p:bgPr>
        <a:solidFill>
          <a:srgbClr val="994878"/>
        </a:solidFill>
        <a:effectLst/>
      </p:bgPr>
    </p:bg>
    <p:spTree>
      <p:nvGrpSpPr>
        <p:cNvPr id="1" name=""/>
        <p:cNvGrpSpPr/>
        <p:nvPr/>
      </p:nvGrpSpPr>
      <p:grpSpPr>
        <a:xfrm>
          <a:off x="0" y="0"/>
          <a:ext cx="0" cy="0"/>
          <a:chOff x="0" y="0"/>
          <a:chExt cx="0" cy="0"/>
        </a:xfrm>
      </p:grpSpPr>
      <p:pic>
        <p:nvPicPr>
          <p:cNvPr id="9" name="Stripes">
            <a:extLst>
              <a:ext uri="{FF2B5EF4-FFF2-40B4-BE49-F238E27FC236}">
                <a16:creationId xmlns:a16="http://schemas.microsoft.com/office/drawing/2014/main" id="{3807B293-61F4-BD45-93DE-C056CAC4F5FA}"/>
              </a:ext>
            </a:extLst>
          </p:cNvPr>
          <p:cNvPicPr>
            <a:picLocks noChangeAspect="1"/>
          </p:cNvPicPr>
          <p:nvPr userDrawn="1"/>
        </p:nvPicPr>
        <p:blipFill>
          <a:blip r:embed="rId2">
            <a:alphaModFix amt="60000"/>
          </a:blip>
          <a:stretch>
            <a:fillRect/>
          </a:stretch>
        </p:blipFill>
        <p:spPr bwMode="hidden">
          <a:xfrm>
            <a:off x="5405438" y="0"/>
            <a:ext cx="3429000" cy="2565400"/>
          </a:xfrm>
          <a:prstGeom prst="rect">
            <a:avLst/>
          </a:prstGeom>
        </p:spPr>
      </p:pic>
      <p:sp>
        <p:nvSpPr>
          <p:cNvPr id="5" name="Footer Placeholder 4">
            <a:extLst>
              <a:ext uri="{FF2B5EF4-FFF2-40B4-BE49-F238E27FC236}">
                <a16:creationId xmlns:a16="http://schemas.microsoft.com/office/drawing/2014/main" id="{48526256-F0F2-4D61-9EEB-DAE3491C1A35}"/>
              </a:ext>
            </a:extLst>
          </p:cNvPr>
          <p:cNvSpPr>
            <a:spLocks noGrp="1"/>
          </p:cNvSpPr>
          <p:nvPr>
            <p:ph type="ftr" sz="quarter" idx="11"/>
          </p:nvPr>
        </p:nvSpPr>
        <p:spPr/>
        <p:txBody>
          <a:bodyPr/>
          <a:lstStyle>
            <a:lvl1pPr>
              <a:defRPr>
                <a:solidFill>
                  <a:schemeClr val="bg1"/>
                </a:solidFill>
              </a:defRPr>
            </a:lvl1pPr>
          </a:lstStyle>
          <a:p>
            <a:r>
              <a:rPr lang="en-US">
                <a:latin typeface="Arial Narrow" panose="020B0606020202030204" pitchFamily="34" charset="0"/>
                <a:ea typeface="SimHei" panose="02010609060101010101" pitchFamily="49" charset="-122"/>
              </a:rPr>
              <a:t>Our Core Team Discussion Guide</a:t>
            </a:r>
          </a:p>
        </p:txBody>
      </p:sp>
      <p:sp>
        <p:nvSpPr>
          <p:cNvPr id="6" name="Slide Number Placeholder 5">
            <a:extLst>
              <a:ext uri="{FF2B5EF4-FFF2-40B4-BE49-F238E27FC236}">
                <a16:creationId xmlns:a16="http://schemas.microsoft.com/office/drawing/2014/main" id="{B2A73A26-6A3E-4188-9F07-35DD664730B4}"/>
              </a:ext>
            </a:extLst>
          </p:cNvPr>
          <p:cNvSpPr>
            <a:spLocks noGrp="1"/>
          </p:cNvSpPr>
          <p:nvPr>
            <p:ph type="sldNum" sz="quarter" idx="12"/>
          </p:nvPr>
        </p:nvSpPr>
        <p:spPr/>
        <p:txBody>
          <a:bodyPr/>
          <a:lstStyle>
            <a:lvl1pPr>
              <a:defRPr>
                <a:solidFill>
                  <a:schemeClr val="bg1"/>
                </a:solidFill>
              </a:defRPr>
            </a:lvl1pPr>
          </a:lstStyle>
          <a:p>
            <a:fld id="{8CF57710-2755-44C5-A659-380A6F36418D}" type="slidenum">
              <a:rPr lang="en-US" smtClean="0">
                <a:latin typeface="Arial" panose="020B0604020202020204" pitchFamily="34" charset="0"/>
                <a:ea typeface="SimHei" panose="02010609060101010101" pitchFamily="49" charset="-122"/>
              </a:rPr>
              <a:pPr/>
              <a:t>‹#›</a:t>
            </a:fld>
            <a:endParaRPr lang="en-US">
              <a:latin typeface="Arial" panose="020B0604020202020204" pitchFamily="34" charset="0"/>
              <a:ea typeface="SimHei" panose="02010609060101010101" pitchFamily="49" charset="-122"/>
            </a:endParaRPr>
          </a:p>
        </p:txBody>
      </p:sp>
      <p:sp>
        <p:nvSpPr>
          <p:cNvPr id="8" name="Text Placeholder 7">
            <a:extLst>
              <a:ext uri="{FF2B5EF4-FFF2-40B4-BE49-F238E27FC236}">
                <a16:creationId xmlns:a16="http://schemas.microsoft.com/office/drawing/2014/main" id="{6493C256-F025-A047-9C47-A7FC8443E87B}"/>
              </a:ext>
            </a:extLst>
          </p:cNvPr>
          <p:cNvSpPr>
            <a:spLocks noGrp="1"/>
          </p:cNvSpPr>
          <p:nvPr>
            <p:ph type="body" sz="quarter" idx="13" hasCustomPrompt="1"/>
          </p:nvPr>
        </p:nvSpPr>
        <p:spPr>
          <a:xfrm>
            <a:off x="457200" y="1828800"/>
            <a:ext cx="6950075" cy="2286000"/>
          </a:xfrm>
        </p:spPr>
        <p:txBody>
          <a:bodyPr>
            <a:noAutofit/>
          </a:bodyPr>
          <a:lstStyle>
            <a:lvl1pPr marL="0" indent="0">
              <a:lnSpc>
                <a:spcPct val="90000"/>
              </a:lnSpc>
              <a:spcBef>
                <a:spcPts val="0"/>
              </a:spcBef>
              <a:buNone/>
              <a:defRPr sz="3200">
                <a:solidFill>
                  <a:schemeClr val="bg1"/>
                </a:solidFill>
                <a:latin typeface="+mj-lt"/>
              </a:defRPr>
            </a:lvl1pPr>
            <a:lvl2pPr marL="0" indent="0">
              <a:spcBef>
                <a:spcPts val="900"/>
              </a:spcBef>
              <a:buNone/>
              <a:defRPr>
                <a:solidFill>
                  <a:schemeClr val="bg1"/>
                </a:solidFill>
              </a:defRPr>
            </a:lvl2pPr>
            <a:lvl3pPr marL="0" indent="0">
              <a:spcBef>
                <a:spcPts val="900"/>
              </a:spcBef>
              <a:buNone/>
              <a:defRPr>
                <a:solidFill>
                  <a:schemeClr val="bg1"/>
                </a:solidFill>
              </a:defRPr>
            </a:lvl3pPr>
            <a:lvl4pPr marL="0" indent="0">
              <a:spcBef>
                <a:spcPts val="900"/>
              </a:spcBef>
              <a:buNone/>
              <a:defRPr>
                <a:solidFill>
                  <a:schemeClr val="bg1"/>
                </a:solidFill>
              </a:defRPr>
            </a:lvl4pPr>
            <a:lvl5pPr marL="0" indent="0">
              <a:spcBef>
                <a:spcPts val="900"/>
              </a:spcBef>
              <a:buNone/>
              <a:defRPr>
                <a:solidFill>
                  <a:schemeClr val="bg1"/>
                </a:solidFill>
              </a:defRPr>
            </a:lvl5pPr>
            <a:lvl6pPr marL="0" indent="0">
              <a:spcBef>
                <a:spcPts val="900"/>
              </a:spcBef>
              <a:buNone/>
              <a:defRPr>
                <a:solidFill>
                  <a:schemeClr val="bg1"/>
                </a:solidFill>
              </a:defRPr>
            </a:lvl6pPr>
            <a:lvl7pPr marL="0" indent="0">
              <a:spcBef>
                <a:spcPts val="900"/>
              </a:spcBef>
              <a:buNone/>
              <a:defRPr>
                <a:solidFill>
                  <a:schemeClr val="bg1"/>
                </a:solidFill>
              </a:defRPr>
            </a:lvl7pPr>
            <a:lvl8pPr marL="0" indent="0">
              <a:spcBef>
                <a:spcPts val="900"/>
              </a:spcBef>
              <a:buNone/>
              <a:defRPr>
                <a:solidFill>
                  <a:schemeClr val="bg1"/>
                </a:solidFill>
              </a:defRPr>
            </a:lvl8pPr>
            <a:lvl9pPr marL="0" indent="0">
              <a:spcBef>
                <a:spcPts val="900"/>
              </a:spcBef>
              <a:buNone/>
              <a:defRPr>
                <a:solidFill>
                  <a:schemeClr val="bg1"/>
                </a:solidFill>
              </a:defRPr>
            </a:lvl9pPr>
          </a:lstStyle>
          <a:p>
            <a:pPr lvl="0"/>
            <a:r>
              <a:rPr lang="en-US" dirty="0"/>
              <a:t>[Big quote]</a:t>
            </a:r>
          </a:p>
          <a:p>
            <a:pPr lvl="1"/>
            <a:r>
              <a:rPr lang="en-US" dirty="0"/>
              <a:t>[Attribution]</a:t>
            </a:r>
          </a:p>
        </p:txBody>
      </p:sp>
    </p:spTree>
    <p:extLst>
      <p:ext uri="{BB962C8B-B14F-4D97-AF65-F5344CB8AC3E}">
        <p14:creationId xmlns:p14="http://schemas.microsoft.com/office/powerpoint/2010/main" val="260068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28B28-D678-45A8-9632-23BCEFBAFBDF}"/>
              </a:ext>
            </a:extLst>
          </p:cNvPr>
          <p:cNvSpPr>
            <a:spLocks noGrp="1"/>
          </p:cNvSpPr>
          <p:nvPr>
            <p:ph type="title" hasCustomPrompt="1"/>
          </p:nvPr>
        </p:nvSpPr>
        <p:spPr/>
        <p:txBody>
          <a:bodyPr/>
          <a:lstStyle/>
          <a:p>
            <a:r>
              <a:rPr lang="en-US" dirty="0"/>
              <a:t>[Slide TITLE]</a:t>
            </a:r>
          </a:p>
        </p:txBody>
      </p:sp>
      <p:sp>
        <p:nvSpPr>
          <p:cNvPr id="4" name="Footer Placeholder 3">
            <a:extLst>
              <a:ext uri="{FF2B5EF4-FFF2-40B4-BE49-F238E27FC236}">
                <a16:creationId xmlns:a16="http://schemas.microsoft.com/office/drawing/2014/main" id="{3770BA4C-B8B3-4B12-8774-9B1C2AB27525}"/>
              </a:ext>
            </a:extLst>
          </p:cNvPr>
          <p:cNvSpPr>
            <a:spLocks noGrp="1"/>
          </p:cNvSpPr>
          <p:nvPr>
            <p:ph type="ftr" sz="quarter" idx="11"/>
          </p:nvPr>
        </p:nvSpPr>
        <p:spPr/>
        <p:txBody>
          <a:bodyPr/>
          <a:lstStyle/>
          <a:p>
            <a:r>
              <a:rPr lang="en-US">
                <a:latin typeface="Arial Narrow" panose="020B0606020202030204" pitchFamily="34" charset="0"/>
                <a:ea typeface="SimHei" panose="02010609060101010101" pitchFamily="49" charset="-122"/>
              </a:rPr>
              <a:t>Our Core Team Discussion Guide</a:t>
            </a:r>
          </a:p>
        </p:txBody>
      </p:sp>
      <p:sp>
        <p:nvSpPr>
          <p:cNvPr id="5" name="Slide Number Placeholder 4">
            <a:extLst>
              <a:ext uri="{FF2B5EF4-FFF2-40B4-BE49-F238E27FC236}">
                <a16:creationId xmlns:a16="http://schemas.microsoft.com/office/drawing/2014/main" id="{0FEBA88E-1628-461A-95C2-709969D0E42F}"/>
              </a:ext>
            </a:extLst>
          </p:cNvPr>
          <p:cNvSpPr>
            <a:spLocks noGrp="1"/>
          </p:cNvSpPr>
          <p:nvPr>
            <p:ph type="sldNum" sz="quarter" idx="12"/>
          </p:nvPr>
        </p:nvSpPr>
        <p:spPr/>
        <p:txBody>
          <a:bodyPr/>
          <a:lstStyle/>
          <a:p>
            <a:fld id="{8CF57710-2755-44C5-A659-380A6F36418D}" type="slidenum">
              <a:rPr lang="en-US" smtClean="0">
                <a:latin typeface="Arial" panose="020B0604020202020204" pitchFamily="34" charset="0"/>
                <a:ea typeface="SimHei" panose="02010609060101010101" pitchFamily="49" charset="-122"/>
              </a:rPr>
              <a:t>‹#›</a:t>
            </a:fld>
            <a:endParaRPr lang="en-US">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207983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40720267-28AB-6F40-9EF3-B2ECDE13157D}"/>
              </a:ext>
            </a:extLst>
          </p:cNvPr>
          <p:cNvSpPr>
            <a:spLocks noGrp="1"/>
          </p:cNvSpPr>
          <p:nvPr>
            <p:ph type="subTitle" idx="13" hasCustomPrompt="1"/>
          </p:nvPr>
        </p:nvSpPr>
        <p:spPr>
          <a:xfrm>
            <a:off x="457199" y="685800"/>
            <a:ext cx="8229600"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2" name="Title 1">
            <a:extLst>
              <a:ext uri="{FF2B5EF4-FFF2-40B4-BE49-F238E27FC236}">
                <a16:creationId xmlns:a16="http://schemas.microsoft.com/office/drawing/2014/main" id="{A2628B28-D678-45A8-9632-23BCEFBAFBDF}"/>
              </a:ext>
            </a:extLst>
          </p:cNvPr>
          <p:cNvSpPr>
            <a:spLocks noGrp="1"/>
          </p:cNvSpPr>
          <p:nvPr>
            <p:ph type="title" hasCustomPrompt="1"/>
          </p:nvPr>
        </p:nvSpPr>
        <p:spPr>
          <a:xfrm>
            <a:off x="457200" y="361950"/>
            <a:ext cx="8229600" cy="323850"/>
          </a:xfrm>
        </p:spPr>
        <p:txBody>
          <a:bodyPr/>
          <a:lstStyle/>
          <a:p>
            <a:r>
              <a:rPr lang="en-US" dirty="0"/>
              <a:t>[Slide TITLE]</a:t>
            </a:r>
          </a:p>
        </p:txBody>
      </p:sp>
      <p:sp>
        <p:nvSpPr>
          <p:cNvPr id="4" name="Footer Placeholder 3">
            <a:extLst>
              <a:ext uri="{FF2B5EF4-FFF2-40B4-BE49-F238E27FC236}">
                <a16:creationId xmlns:a16="http://schemas.microsoft.com/office/drawing/2014/main" id="{3770BA4C-B8B3-4B12-8774-9B1C2AB27525}"/>
              </a:ext>
            </a:extLst>
          </p:cNvPr>
          <p:cNvSpPr>
            <a:spLocks noGrp="1"/>
          </p:cNvSpPr>
          <p:nvPr>
            <p:ph type="ftr" sz="quarter" idx="11"/>
          </p:nvPr>
        </p:nvSpPr>
        <p:spPr/>
        <p:txBody>
          <a:bodyPr/>
          <a:lstStyle/>
          <a:p>
            <a:r>
              <a:rPr lang="en-US">
                <a:latin typeface="Arial Narrow" panose="020B0606020202030204" pitchFamily="34" charset="0"/>
                <a:ea typeface="SimHei" panose="02010609060101010101" pitchFamily="49" charset="-122"/>
              </a:rPr>
              <a:t>Our Core Team Discussion Guide</a:t>
            </a:r>
          </a:p>
        </p:txBody>
      </p:sp>
      <p:sp>
        <p:nvSpPr>
          <p:cNvPr id="5" name="Slide Number Placeholder 4">
            <a:extLst>
              <a:ext uri="{FF2B5EF4-FFF2-40B4-BE49-F238E27FC236}">
                <a16:creationId xmlns:a16="http://schemas.microsoft.com/office/drawing/2014/main" id="{0FEBA88E-1628-461A-95C2-709969D0E42F}"/>
              </a:ext>
            </a:extLst>
          </p:cNvPr>
          <p:cNvSpPr>
            <a:spLocks noGrp="1"/>
          </p:cNvSpPr>
          <p:nvPr>
            <p:ph type="sldNum" sz="quarter" idx="12"/>
          </p:nvPr>
        </p:nvSpPr>
        <p:spPr/>
        <p:txBody>
          <a:bodyPr/>
          <a:lstStyle/>
          <a:p>
            <a:fld id="{8CF57710-2755-44C5-A659-380A6F36418D}" type="slidenum">
              <a:rPr lang="en-US" smtClean="0">
                <a:latin typeface="Arial" panose="020B0604020202020204" pitchFamily="34" charset="0"/>
                <a:ea typeface="SimHei" panose="02010609060101010101" pitchFamily="49" charset="-122"/>
              </a:rPr>
              <a:t>‹#›</a:t>
            </a:fld>
            <a:endParaRPr lang="en-US">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138633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D2A5060-99DB-444B-8BFA-BE399D9C18B9}"/>
              </a:ext>
            </a:extLst>
          </p:cNvPr>
          <p:cNvSpPr>
            <a:spLocks noGrp="1"/>
          </p:cNvSpPr>
          <p:nvPr>
            <p:ph type="ftr" sz="quarter" idx="11"/>
          </p:nvPr>
        </p:nvSpPr>
        <p:spPr/>
        <p:txBody>
          <a:bodyPr/>
          <a:lstStyle/>
          <a:p>
            <a:r>
              <a:rPr lang="en-US">
                <a:latin typeface="Arial Narrow" panose="020B0606020202030204" pitchFamily="34" charset="0"/>
                <a:ea typeface="SimHei" panose="02010609060101010101" pitchFamily="49" charset="-122"/>
              </a:rPr>
              <a:t>Our Core Team Discussion Guide</a:t>
            </a:r>
          </a:p>
        </p:txBody>
      </p:sp>
      <p:sp>
        <p:nvSpPr>
          <p:cNvPr id="4" name="Slide Number Placeholder 3">
            <a:extLst>
              <a:ext uri="{FF2B5EF4-FFF2-40B4-BE49-F238E27FC236}">
                <a16:creationId xmlns:a16="http://schemas.microsoft.com/office/drawing/2014/main" id="{5E4F15F4-CD9F-46BC-8AF6-230C475A7E3F}"/>
              </a:ext>
            </a:extLst>
          </p:cNvPr>
          <p:cNvSpPr>
            <a:spLocks noGrp="1"/>
          </p:cNvSpPr>
          <p:nvPr>
            <p:ph type="sldNum" sz="quarter" idx="12"/>
          </p:nvPr>
        </p:nvSpPr>
        <p:spPr/>
        <p:txBody>
          <a:bodyPr/>
          <a:lstStyle/>
          <a:p>
            <a:fld id="{8CF57710-2755-44C5-A659-380A6F36418D}" type="slidenum">
              <a:rPr lang="en-US" smtClean="0">
                <a:latin typeface="Arial" panose="020B0604020202020204" pitchFamily="34" charset="0"/>
                <a:ea typeface="SimHei" panose="02010609060101010101" pitchFamily="49" charset="-122"/>
              </a:rPr>
              <a:t>‹#›</a:t>
            </a:fld>
            <a:endParaRPr lang="en-US">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223506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F24B9-054E-4964-A266-CFCA50A184B6}"/>
              </a:ext>
            </a:extLst>
          </p:cNvPr>
          <p:cNvSpPr>
            <a:spLocks noGrp="1"/>
          </p:cNvSpPr>
          <p:nvPr>
            <p:ph type="ctrTitle" hasCustomPrompt="1"/>
          </p:nvPr>
        </p:nvSpPr>
        <p:spPr bwMode="gray">
          <a:xfrm>
            <a:off x="457200" y="1327150"/>
            <a:ext cx="5394326" cy="1597024"/>
          </a:xfrm>
        </p:spPr>
        <p:txBody>
          <a:bodyPr anchor="b"/>
          <a:lstStyle>
            <a:lvl1pPr algn="l">
              <a:defRPr sz="2800">
                <a:solidFill>
                  <a:srgbClr val="1F2A44"/>
                </a:solidFill>
              </a:defRPr>
            </a:lvl1pPr>
          </a:lstStyle>
          <a:p>
            <a:r>
              <a:rPr lang="en-US" dirty="0"/>
              <a:t>[PRESENTATION TITLE]</a:t>
            </a:r>
          </a:p>
        </p:txBody>
      </p:sp>
      <p:sp>
        <p:nvSpPr>
          <p:cNvPr id="3" name="Subtitle 2">
            <a:extLst>
              <a:ext uri="{FF2B5EF4-FFF2-40B4-BE49-F238E27FC236}">
                <a16:creationId xmlns:a16="http://schemas.microsoft.com/office/drawing/2014/main" id="{847DA358-DFFC-4B28-A97E-490BDEF4112B}"/>
              </a:ext>
            </a:extLst>
          </p:cNvPr>
          <p:cNvSpPr>
            <a:spLocks noGrp="1"/>
          </p:cNvSpPr>
          <p:nvPr>
            <p:ph type="subTitle" idx="1" hasCustomPrompt="1"/>
          </p:nvPr>
        </p:nvSpPr>
        <p:spPr bwMode="gray">
          <a:xfrm>
            <a:off x="457200" y="3017520"/>
            <a:ext cx="5394326" cy="456149"/>
          </a:xfrm>
        </p:spPr>
        <p:txBody>
          <a:bodyPr>
            <a:noAutofit/>
          </a:bodyPr>
          <a:lstStyle>
            <a:lvl1pPr marL="0" indent="0" algn="l">
              <a:lnSpc>
                <a:spcPct val="90000"/>
              </a:lnSpc>
              <a:spcBef>
                <a:spcPts val="0"/>
              </a:spcBef>
              <a:buNone/>
              <a:defRPr sz="1000" b="1" cap="all" baseline="0">
                <a:solidFill>
                  <a:schemeClr val="tx2"/>
                </a:solidFill>
                <a:latin typeface="+mj-lt"/>
              </a:defRPr>
            </a:lvl1pPr>
            <a:lvl2pPr marL="0" indent="0" algn="l">
              <a:lnSpc>
                <a:spcPct val="90000"/>
              </a:lnSpc>
              <a:spcBef>
                <a:spcPts val="0"/>
              </a:spcBef>
              <a:buNone/>
              <a:defRPr sz="1000" b="1" cap="all" baseline="0">
                <a:solidFill>
                  <a:schemeClr val="tx2"/>
                </a:solidFill>
                <a:latin typeface="+mj-lt"/>
              </a:defRPr>
            </a:lvl2pPr>
            <a:lvl3pPr marL="0" indent="0" algn="l">
              <a:lnSpc>
                <a:spcPct val="90000"/>
              </a:lnSpc>
              <a:spcBef>
                <a:spcPts val="0"/>
              </a:spcBef>
              <a:buNone/>
              <a:defRPr sz="1000" b="1" cap="all" baseline="0">
                <a:solidFill>
                  <a:schemeClr val="tx2"/>
                </a:solidFill>
                <a:latin typeface="+mj-lt"/>
              </a:defRPr>
            </a:lvl3pPr>
            <a:lvl4pPr marL="0" indent="0" algn="l">
              <a:lnSpc>
                <a:spcPct val="90000"/>
              </a:lnSpc>
              <a:spcBef>
                <a:spcPts val="0"/>
              </a:spcBef>
              <a:buNone/>
              <a:defRPr sz="1000" b="1" cap="all" baseline="0">
                <a:solidFill>
                  <a:schemeClr val="tx2"/>
                </a:solidFill>
                <a:latin typeface="+mj-lt"/>
              </a:defRPr>
            </a:lvl4pPr>
            <a:lvl5pPr marL="0" indent="0" algn="l">
              <a:lnSpc>
                <a:spcPct val="90000"/>
              </a:lnSpc>
              <a:spcBef>
                <a:spcPts val="0"/>
              </a:spcBef>
              <a:buNone/>
              <a:defRPr sz="1000" b="1" cap="all" baseline="0">
                <a:solidFill>
                  <a:schemeClr val="tx2"/>
                </a:solidFill>
                <a:latin typeface="+mj-lt"/>
              </a:defRPr>
            </a:lvl5pPr>
            <a:lvl6pPr marL="0" indent="0" algn="l">
              <a:lnSpc>
                <a:spcPct val="90000"/>
              </a:lnSpc>
              <a:spcBef>
                <a:spcPts val="0"/>
              </a:spcBef>
              <a:buNone/>
              <a:defRPr sz="1000" b="1" cap="all" baseline="0">
                <a:solidFill>
                  <a:schemeClr val="tx2"/>
                </a:solidFill>
                <a:latin typeface="+mj-lt"/>
              </a:defRPr>
            </a:lvl6pPr>
            <a:lvl7pPr marL="0" indent="0" algn="l">
              <a:lnSpc>
                <a:spcPct val="90000"/>
              </a:lnSpc>
              <a:spcBef>
                <a:spcPts val="0"/>
              </a:spcBef>
              <a:buNone/>
              <a:defRPr sz="1000" b="1" cap="all" baseline="0">
                <a:solidFill>
                  <a:schemeClr val="tx2"/>
                </a:solidFill>
                <a:latin typeface="+mj-lt"/>
              </a:defRPr>
            </a:lvl7pPr>
            <a:lvl8pPr marL="0" indent="0" algn="l">
              <a:lnSpc>
                <a:spcPct val="90000"/>
              </a:lnSpc>
              <a:spcBef>
                <a:spcPts val="0"/>
              </a:spcBef>
              <a:buNone/>
              <a:defRPr sz="1000" b="1" cap="all" baseline="0">
                <a:solidFill>
                  <a:schemeClr val="tx2"/>
                </a:solidFill>
                <a:latin typeface="+mj-lt"/>
              </a:defRPr>
            </a:lvl8pPr>
            <a:lvl9pPr marL="0" indent="0" algn="l">
              <a:lnSpc>
                <a:spcPct val="90000"/>
              </a:lnSpc>
              <a:spcBef>
                <a:spcPts val="0"/>
              </a:spcBef>
              <a:buNone/>
              <a:defRPr sz="1000" b="1" cap="all" baseline="0">
                <a:solidFill>
                  <a:schemeClr val="tx2"/>
                </a:solidFill>
                <a:latin typeface="+mj-lt"/>
              </a:defRPr>
            </a:lvl9pPr>
          </a:lstStyle>
          <a:p>
            <a:r>
              <a:rPr lang="en-US" dirty="0"/>
              <a:t>[MONTH 00, 0000]</a:t>
            </a:r>
          </a:p>
        </p:txBody>
      </p:sp>
      <p:pic>
        <p:nvPicPr>
          <p:cNvPr id="9" name="Picture 8">
            <a:extLst>
              <a:ext uri="{FF2B5EF4-FFF2-40B4-BE49-F238E27FC236}">
                <a16:creationId xmlns:a16="http://schemas.microsoft.com/office/drawing/2014/main" id="{102EF93B-BCFE-E949-B931-D1D8B3C2C81F}"/>
              </a:ext>
            </a:extLst>
          </p:cNvPr>
          <p:cNvPicPr>
            <a:picLocks noChangeAspect="1"/>
          </p:cNvPicPr>
          <p:nvPr userDrawn="1"/>
        </p:nvPicPr>
        <p:blipFill>
          <a:blip r:embed="rId2"/>
          <a:stretch>
            <a:fillRect/>
          </a:stretch>
        </p:blipFill>
        <p:spPr>
          <a:xfrm>
            <a:off x="149098" y="177250"/>
            <a:ext cx="1892807" cy="1104990"/>
          </a:xfrm>
          <a:prstGeom prst="rect">
            <a:avLst/>
          </a:prstGeom>
        </p:spPr>
      </p:pic>
      <p:pic>
        <p:nvPicPr>
          <p:cNvPr id="5" name="Picture 4">
            <a:extLst>
              <a:ext uri="{FF2B5EF4-FFF2-40B4-BE49-F238E27FC236}">
                <a16:creationId xmlns:a16="http://schemas.microsoft.com/office/drawing/2014/main" id="{31A3B559-05CA-CA4E-B46A-5315B6F6EFEB}"/>
              </a:ext>
            </a:extLst>
          </p:cNvPr>
          <p:cNvPicPr>
            <a:picLocks noChangeAspect="1"/>
          </p:cNvPicPr>
          <p:nvPr userDrawn="1"/>
        </p:nvPicPr>
        <p:blipFill>
          <a:blip r:embed="rId3"/>
          <a:stretch>
            <a:fillRect/>
          </a:stretch>
        </p:blipFill>
        <p:spPr>
          <a:xfrm>
            <a:off x="365760" y="4567555"/>
            <a:ext cx="1737360" cy="274320"/>
          </a:xfrm>
          <a:prstGeom prst="rect">
            <a:avLst/>
          </a:prstGeom>
        </p:spPr>
      </p:pic>
      <p:pic>
        <p:nvPicPr>
          <p:cNvPr id="8" name="Stripes">
            <a:extLst>
              <a:ext uri="{FF2B5EF4-FFF2-40B4-BE49-F238E27FC236}">
                <a16:creationId xmlns:a16="http://schemas.microsoft.com/office/drawing/2014/main" id="{4DAE065B-FEEE-3C4D-8DAB-3C2C59A45327}"/>
              </a:ext>
            </a:extLst>
          </p:cNvPr>
          <p:cNvPicPr>
            <a:picLocks noChangeAspect="1"/>
          </p:cNvPicPr>
          <p:nvPr userDrawn="1"/>
        </p:nvPicPr>
        <p:blipFill>
          <a:blip r:embed="rId4">
            <a:alphaModFix amt="65000"/>
          </a:blip>
          <a:stretch>
            <a:fillRect/>
          </a:stretch>
        </p:blipFill>
        <p:spPr>
          <a:xfrm>
            <a:off x="5405438" y="0"/>
            <a:ext cx="3429000" cy="2565400"/>
          </a:xfrm>
          <a:prstGeom prst="rect">
            <a:avLst/>
          </a:prstGeom>
        </p:spPr>
      </p:pic>
    </p:spTree>
    <p:extLst>
      <p:ext uri="{BB962C8B-B14F-4D97-AF65-F5344CB8AC3E}">
        <p14:creationId xmlns:p14="http://schemas.microsoft.com/office/powerpoint/2010/main" val="414157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End Slide - Blue">
    <p:bg>
      <p:bgPr>
        <a:solidFill>
          <a:srgbClr val="1F2A44"/>
        </a:solidFill>
        <a:effectLst/>
      </p:bgPr>
    </p:bg>
    <p:spTree>
      <p:nvGrpSpPr>
        <p:cNvPr id="1" name=""/>
        <p:cNvGrpSpPr/>
        <p:nvPr/>
      </p:nvGrpSpPr>
      <p:grpSpPr>
        <a:xfrm>
          <a:off x="0" y="0"/>
          <a:ext cx="0" cy="0"/>
          <a:chOff x="0" y="0"/>
          <a:chExt cx="0" cy="0"/>
        </a:xfrm>
      </p:grpSpPr>
      <p:pic>
        <p:nvPicPr>
          <p:cNvPr id="8" name="Stripes">
            <a:extLst>
              <a:ext uri="{FF2B5EF4-FFF2-40B4-BE49-F238E27FC236}">
                <a16:creationId xmlns:a16="http://schemas.microsoft.com/office/drawing/2014/main" id="{8FBEBC2B-6B4D-8447-A494-06F40D9DCF2A}"/>
              </a:ext>
            </a:extLst>
          </p:cNvPr>
          <p:cNvPicPr>
            <a:picLocks noChangeAspect="1"/>
          </p:cNvPicPr>
          <p:nvPr userDrawn="1"/>
        </p:nvPicPr>
        <p:blipFill>
          <a:blip r:embed="rId2">
            <a:alphaModFix amt="90000"/>
          </a:blip>
          <a:stretch>
            <a:fillRect/>
          </a:stretch>
        </p:blipFill>
        <p:spPr bwMode="hidden">
          <a:xfrm>
            <a:off x="5405438" y="0"/>
            <a:ext cx="3429000" cy="2565400"/>
          </a:xfrm>
          <a:prstGeom prst="rect">
            <a:avLst/>
          </a:prstGeom>
        </p:spPr>
      </p:pic>
      <p:sp>
        <p:nvSpPr>
          <p:cNvPr id="12" name="Text Placeholder 11">
            <a:extLst>
              <a:ext uri="{FF2B5EF4-FFF2-40B4-BE49-F238E27FC236}">
                <a16:creationId xmlns:a16="http://schemas.microsoft.com/office/drawing/2014/main" id="{3EAABB23-45F6-E742-A4A4-6F5FA38E8251}"/>
              </a:ext>
            </a:extLst>
          </p:cNvPr>
          <p:cNvSpPr>
            <a:spLocks noGrp="1"/>
          </p:cNvSpPr>
          <p:nvPr>
            <p:ph type="body" sz="quarter" idx="10" hasCustomPrompt="1"/>
          </p:nvPr>
        </p:nvSpPr>
        <p:spPr bwMode="gray">
          <a:xfrm>
            <a:off x="6128962" y="3839547"/>
            <a:ext cx="2557838" cy="913428"/>
          </a:xfrm>
        </p:spPr>
        <p:txBody>
          <a:bodyPr anchor="b" anchorCtr="0">
            <a:noAutofit/>
          </a:bodyPr>
          <a:lstStyle>
            <a:lvl1pPr marL="0" indent="0">
              <a:spcBef>
                <a:spcPts val="0"/>
              </a:spcBef>
              <a:buNone/>
              <a:defRPr sz="800">
                <a:solidFill>
                  <a:schemeClr val="bg1"/>
                </a:solidFill>
              </a:defRPr>
            </a:lvl1pPr>
            <a:lvl2pPr marL="0" indent="0">
              <a:spcBef>
                <a:spcPts val="0"/>
              </a:spcBef>
              <a:buNone/>
              <a:defRPr sz="800">
                <a:solidFill>
                  <a:schemeClr val="bg1"/>
                </a:solidFill>
              </a:defRPr>
            </a:lvl2pPr>
            <a:lvl3pPr marL="0" indent="0">
              <a:spcBef>
                <a:spcPts val="0"/>
              </a:spcBef>
              <a:buNone/>
              <a:defRPr sz="800">
                <a:solidFill>
                  <a:schemeClr val="bg1"/>
                </a:solidFill>
              </a:defRPr>
            </a:lvl3pPr>
            <a:lvl4pPr marL="0" indent="0">
              <a:spcBef>
                <a:spcPts val="0"/>
              </a:spcBef>
              <a:buNone/>
              <a:defRPr sz="800">
                <a:solidFill>
                  <a:schemeClr val="bg1"/>
                </a:solidFill>
              </a:defRPr>
            </a:lvl4pPr>
            <a:lvl5pPr marL="0" indent="0">
              <a:spcBef>
                <a:spcPts val="0"/>
              </a:spcBef>
              <a:buNone/>
              <a:defRPr sz="800">
                <a:solidFill>
                  <a:schemeClr val="bg1"/>
                </a:solidFill>
              </a:defRPr>
            </a:lvl5pPr>
            <a:lvl6pPr marL="0" indent="0">
              <a:spcBef>
                <a:spcPts val="0"/>
              </a:spcBef>
              <a:buNone/>
              <a:defRPr sz="800">
                <a:solidFill>
                  <a:schemeClr val="bg1"/>
                </a:solidFill>
              </a:defRPr>
            </a:lvl6pPr>
            <a:lvl7pPr marL="0" indent="0">
              <a:spcBef>
                <a:spcPts val="0"/>
              </a:spcBef>
              <a:buNone/>
              <a:defRPr sz="800">
                <a:solidFill>
                  <a:schemeClr val="bg1"/>
                </a:solidFill>
              </a:defRPr>
            </a:lvl7pPr>
            <a:lvl8pPr marL="0" indent="0">
              <a:spcBef>
                <a:spcPts val="0"/>
              </a:spcBef>
              <a:buNone/>
              <a:defRPr sz="800">
                <a:solidFill>
                  <a:schemeClr val="bg1"/>
                </a:solidFill>
              </a:defRPr>
            </a:lvl8pPr>
            <a:lvl9pPr marL="0" indent="0">
              <a:spcBef>
                <a:spcPts val="0"/>
              </a:spcBef>
              <a:buNone/>
              <a:defRPr sz="800">
                <a:solidFill>
                  <a:schemeClr val="bg1"/>
                </a:solidFill>
              </a:defRPr>
            </a:lvl9pPr>
          </a:lstStyle>
          <a:p>
            <a:pPr lvl="0"/>
            <a:r>
              <a:rPr lang="en-US" dirty="0"/>
              <a:t>[Optional contact information]</a:t>
            </a:r>
          </a:p>
        </p:txBody>
      </p:sp>
      <p:pic>
        <p:nvPicPr>
          <p:cNvPr id="10" name="Picture 9">
            <a:extLst>
              <a:ext uri="{FF2B5EF4-FFF2-40B4-BE49-F238E27FC236}">
                <a16:creationId xmlns:a16="http://schemas.microsoft.com/office/drawing/2014/main" id="{DE27C5D6-48E0-1C41-980F-6FF8CB48CE84}"/>
              </a:ext>
            </a:extLst>
          </p:cNvPr>
          <p:cNvPicPr>
            <a:picLocks noChangeAspect="1"/>
          </p:cNvPicPr>
          <p:nvPr userDrawn="1"/>
        </p:nvPicPr>
        <p:blipFill>
          <a:blip r:embed="rId3"/>
          <a:stretch>
            <a:fillRect/>
          </a:stretch>
        </p:blipFill>
        <p:spPr>
          <a:xfrm>
            <a:off x="365760" y="4567555"/>
            <a:ext cx="1737360" cy="274320"/>
          </a:xfrm>
          <a:prstGeom prst="rect">
            <a:avLst/>
          </a:prstGeom>
        </p:spPr>
      </p:pic>
      <p:pic>
        <p:nvPicPr>
          <p:cNvPr id="13" name="Picture 12">
            <a:extLst>
              <a:ext uri="{FF2B5EF4-FFF2-40B4-BE49-F238E27FC236}">
                <a16:creationId xmlns:a16="http://schemas.microsoft.com/office/drawing/2014/main" id="{A7EEE436-159F-7B45-ADE3-D4C62229FAAF}"/>
              </a:ext>
            </a:extLst>
          </p:cNvPr>
          <p:cNvPicPr>
            <a:picLocks noChangeAspect="1"/>
          </p:cNvPicPr>
          <p:nvPr userDrawn="1"/>
        </p:nvPicPr>
        <p:blipFill>
          <a:blip r:embed="rId4"/>
          <a:stretch>
            <a:fillRect/>
          </a:stretch>
        </p:blipFill>
        <p:spPr>
          <a:xfrm>
            <a:off x="149098" y="1966724"/>
            <a:ext cx="1890486" cy="1103635"/>
          </a:xfrm>
          <a:prstGeom prst="rect">
            <a:avLst/>
          </a:prstGeom>
        </p:spPr>
      </p:pic>
    </p:spTree>
    <p:extLst>
      <p:ext uri="{BB962C8B-B14F-4D97-AF65-F5344CB8AC3E}">
        <p14:creationId xmlns:p14="http://schemas.microsoft.com/office/powerpoint/2010/main" val="341891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 Whi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868CA46-7E04-4A4E-B791-601BE6B2D046}"/>
              </a:ext>
            </a:extLst>
          </p:cNvPr>
          <p:cNvPicPr>
            <a:picLocks noChangeAspect="1"/>
          </p:cNvPicPr>
          <p:nvPr userDrawn="1"/>
        </p:nvPicPr>
        <p:blipFill>
          <a:blip r:embed="rId2"/>
          <a:stretch>
            <a:fillRect/>
          </a:stretch>
        </p:blipFill>
        <p:spPr>
          <a:xfrm>
            <a:off x="149098" y="1966724"/>
            <a:ext cx="1892807" cy="1104990"/>
          </a:xfrm>
          <a:prstGeom prst="rect">
            <a:avLst/>
          </a:prstGeom>
        </p:spPr>
      </p:pic>
      <p:sp>
        <p:nvSpPr>
          <p:cNvPr id="12" name="Text Placeholder 11">
            <a:extLst>
              <a:ext uri="{FF2B5EF4-FFF2-40B4-BE49-F238E27FC236}">
                <a16:creationId xmlns:a16="http://schemas.microsoft.com/office/drawing/2014/main" id="{3EAABB23-45F6-E742-A4A4-6F5FA38E8251}"/>
              </a:ext>
            </a:extLst>
          </p:cNvPr>
          <p:cNvSpPr>
            <a:spLocks noGrp="1"/>
          </p:cNvSpPr>
          <p:nvPr>
            <p:ph type="body" sz="quarter" idx="10" hasCustomPrompt="1"/>
          </p:nvPr>
        </p:nvSpPr>
        <p:spPr bwMode="gray">
          <a:xfrm>
            <a:off x="6128962" y="3839547"/>
            <a:ext cx="2557838" cy="913428"/>
          </a:xfrm>
        </p:spPr>
        <p:txBody>
          <a:bodyPr anchor="b" anchorCtr="0">
            <a:noAutofit/>
          </a:bodyPr>
          <a:lstStyle>
            <a:lvl1pPr marL="0" indent="0">
              <a:spcBef>
                <a:spcPts val="0"/>
              </a:spcBef>
              <a:buNone/>
              <a:defRPr sz="800">
                <a:solidFill>
                  <a:schemeClr val="tx1"/>
                </a:solidFill>
              </a:defRPr>
            </a:lvl1pPr>
            <a:lvl2pPr marL="0" indent="0">
              <a:spcBef>
                <a:spcPts val="0"/>
              </a:spcBef>
              <a:buNone/>
              <a:defRPr sz="800">
                <a:solidFill>
                  <a:schemeClr val="tx1"/>
                </a:solidFill>
              </a:defRPr>
            </a:lvl2pPr>
            <a:lvl3pPr marL="0" indent="0">
              <a:spcBef>
                <a:spcPts val="0"/>
              </a:spcBef>
              <a:buNone/>
              <a:defRPr sz="800">
                <a:solidFill>
                  <a:schemeClr val="tx1"/>
                </a:solidFill>
              </a:defRPr>
            </a:lvl3pPr>
            <a:lvl4pPr marL="0" indent="0">
              <a:spcBef>
                <a:spcPts val="0"/>
              </a:spcBef>
              <a:buNone/>
              <a:defRPr sz="800">
                <a:solidFill>
                  <a:schemeClr val="tx1"/>
                </a:solidFill>
              </a:defRPr>
            </a:lvl4pPr>
            <a:lvl5pPr marL="0" indent="0">
              <a:spcBef>
                <a:spcPts val="0"/>
              </a:spcBef>
              <a:buNone/>
              <a:defRPr sz="800">
                <a:solidFill>
                  <a:schemeClr val="tx1"/>
                </a:solidFill>
              </a:defRPr>
            </a:lvl5pPr>
            <a:lvl6pPr marL="0" indent="0">
              <a:spcBef>
                <a:spcPts val="0"/>
              </a:spcBef>
              <a:buNone/>
              <a:defRPr sz="800">
                <a:solidFill>
                  <a:schemeClr val="tx1"/>
                </a:solidFill>
              </a:defRPr>
            </a:lvl6pPr>
            <a:lvl7pPr marL="0" indent="0">
              <a:spcBef>
                <a:spcPts val="0"/>
              </a:spcBef>
              <a:buNone/>
              <a:defRPr sz="800">
                <a:solidFill>
                  <a:schemeClr val="tx1"/>
                </a:solidFill>
              </a:defRPr>
            </a:lvl7pPr>
            <a:lvl8pPr marL="0" indent="0">
              <a:spcBef>
                <a:spcPts val="0"/>
              </a:spcBef>
              <a:buNone/>
              <a:defRPr sz="800">
                <a:solidFill>
                  <a:schemeClr val="tx1"/>
                </a:solidFill>
              </a:defRPr>
            </a:lvl8pPr>
            <a:lvl9pPr marL="0" indent="0">
              <a:spcBef>
                <a:spcPts val="0"/>
              </a:spcBef>
              <a:buNone/>
              <a:defRPr sz="800">
                <a:solidFill>
                  <a:schemeClr val="tx1"/>
                </a:solidFill>
              </a:defRPr>
            </a:lvl9pPr>
          </a:lstStyle>
          <a:p>
            <a:pPr lvl="0"/>
            <a:r>
              <a:rPr lang="en-US" dirty="0"/>
              <a:t>[Optional contact information]</a:t>
            </a:r>
          </a:p>
        </p:txBody>
      </p:sp>
      <p:pic>
        <p:nvPicPr>
          <p:cNvPr id="9" name="Picture 8">
            <a:extLst>
              <a:ext uri="{FF2B5EF4-FFF2-40B4-BE49-F238E27FC236}">
                <a16:creationId xmlns:a16="http://schemas.microsoft.com/office/drawing/2014/main" id="{091A1507-E0B4-7644-A6D5-1C7BDF457906}"/>
              </a:ext>
            </a:extLst>
          </p:cNvPr>
          <p:cNvPicPr>
            <a:picLocks noChangeAspect="1"/>
          </p:cNvPicPr>
          <p:nvPr userDrawn="1"/>
        </p:nvPicPr>
        <p:blipFill>
          <a:blip r:embed="rId3"/>
          <a:stretch>
            <a:fillRect/>
          </a:stretch>
        </p:blipFill>
        <p:spPr>
          <a:xfrm>
            <a:off x="365760" y="4567555"/>
            <a:ext cx="1737360" cy="274320"/>
          </a:xfrm>
          <a:prstGeom prst="rect">
            <a:avLst/>
          </a:prstGeom>
        </p:spPr>
      </p:pic>
    </p:spTree>
    <p:extLst>
      <p:ext uri="{BB962C8B-B14F-4D97-AF65-F5344CB8AC3E}">
        <p14:creationId xmlns:p14="http://schemas.microsoft.com/office/powerpoint/2010/main" val="16154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4EA7FE-F81F-456E-8607-887A129B67CE}"/>
              </a:ext>
            </a:extLst>
          </p:cNvPr>
          <p:cNvSpPr>
            <a:spLocks noGrp="1"/>
          </p:cNvSpPr>
          <p:nvPr>
            <p:ph idx="1"/>
          </p:nvPr>
        </p:nvSpPr>
        <p:spPr>
          <a:xfrm>
            <a:off x="457200" y="1327150"/>
            <a:ext cx="6950075" cy="34277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C6722F31-A8CA-4F9A-B80E-A7BD48F4D533}"/>
              </a:ext>
            </a:extLst>
          </p:cNvPr>
          <p:cNvSpPr>
            <a:spLocks noGrp="1"/>
          </p:cNvSpPr>
          <p:nvPr>
            <p:ph type="ftr" sz="quarter" idx="11"/>
          </p:nvPr>
        </p:nvSpPr>
        <p:spPr/>
        <p:txBody>
          <a:bodyPr/>
          <a:lstStyle/>
          <a:p>
            <a:r>
              <a:rPr lang="en-US">
                <a:latin typeface="Arial Narrow" panose="020B0606020202030204" pitchFamily="34" charset="0"/>
                <a:ea typeface="SimHei" panose="02010609060101010101" pitchFamily="49" charset="-122"/>
              </a:rPr>
              <a:t>Our Core Team Discussion Guide</a:t>
            </a:r>
          </a:p>
        </p:txBody>
      </p:sp>
      <p:sp>
        <p:nvSpPr>
          <p:cNvPr id="6" name="Slide Number Placeholder 5">
            <a:extLst>
              <a:ext uri="{FF2B5EF4-FFF2-40B4-BE49-F238E27FC236}">
                <a16:creationId xmlns:a16="http://schemas.microsoft.com/office/drawing/2014/main" id="{B4844DA0-821E-44C1-A98E-FC74F20EEE4C}"/>
              </a:ext>
            </a:extLst>
          </p:cNvPr>
          <p:cNvSpPr>
            <a:spLocks noGrp="1"/>
          </p:cNvSpPr>
          <p:nvPr>
            <p:ph type="sldNum" sz="quarter" idx="12"/>
          </p:nvPr>
        </p:nvSpPr>
        <p:spPr/>
        <p:txBody>
          <a:bodyPr/>
          <a:lstStyle/>
          <a:p>
            <a:fld id="{8CF57710-2755-44C5-A659-380A6F36418D}" type="slidenum">
              <a:rPr lang="en-US" smtClean="0">
                <a:latin typeface="Arial" panose="020B0604020202020204" pitchFamily="34" charset="0"/>
                <a:ea typeface="SimHei" panose="02010609060101010101" pitchFamily="49" charset="-122"/>
              </a:rPr>
              <a:t>‹#›</a:t>
            </a:fld>
            <a:endParaRPr lang="en-US">
              <a:latin typeface="Arial" panose="020B0604020202020204" pitchFamily="34" charset="0"/>
              <a:ea typeface="SimHei" panose="02010609060101010101" pitchFamily="49" charset="-122"/>
            </a:endParaRPr>
          </a:p>
        </p:txBody>
      </p:sp>
      <p:sp>
        <p:nvSpPr>
          <p:cNvPr id="11" name="Title 10">
            <a:extLst>
              <a:ext uri="{FF2B5EF4-FFF2-40B4-BE49-F238E27FC236}">
                <a16:creationId xmlns:a16="http://schemas.microsoft.com/office/drawing/2014/main" id="{829AD0E3-21B4-0142-8812-17F852614707}"/>
              </a:ext>
            </a:extLst>
          </p:cNvPr>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429227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Subtitle">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1BF49E4A-D111-B34D-AB41-6CC59C2832F1}"/>
              </a:ext>
            </a:extLst>
          </p:cNvPr>
          <p:cNvSpPr>
            <a:spLocks noGrp="1"/>
          </p:cNvSpPr>
          <p:nvPr>
            <p:ph type="subTitle" idx="13" hasCustomPrompt="1"/>
          </p:nvPr>
        </p:nvSpPr>
        <p:spPr>
          <a:xfrm>
            <a:off x="457199" y="685800"/>
            <a:ext cx="8229600"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10" name="Title 9">
            <a:extLst>
              <a:ext uri="{FF2B5EF4-FFF2-40B4-BE49-F238E27FC236}">
                <a16:creationId xmlns:a16="http://schemas.microsoft.com/office/drawing/2014/main" id="{CD2525A4-6BC3-F04B-9264-10D96DB2294A}"/>
              </a:ext>
            </a:extLst>
          </p:cNvPr>
          <p:cNvSpPr>
            <a:spLocks noGrp="1"/>
          </p:cNvSpPr>
          <p:nvPr>
            <p:ph type="title" hasCustomPrompt="1"/>
          </p:nvPr>
        </p:nvSpPr>
        <p:spPr>
          <a:xfrm>
            <a:off x="457200" y="361950"/>
            <a:ext cx="8229600" cy="323850"/>
          </a:xfrm>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B44EA7FE-F81F-456E-8607-887A129B67CE}"/>
              </a:ext>
            </a:extLst>
          </p:cNvPr>
          <p:cNvSpPr>
            <a:spLocks noGrp="1"/>
          </p:cNvSpPr>
          <p:nvPr>
            <p:ph idx="1"/>
          </p:nvPr>
        </p:nvSpPr>
        <p:spPr>
          <a:xfrm>
            <a:off x="457200" y="1329690"/>
            <a:ext cx="6950075" cy="34251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C6722F31-A8CA-4F9A-B80E-A7BD48F4D533}"/>
              </a:ext>
            </a:extLst>
          </p:cNvPr>
          <p:cNvSpPr>
            <a:spLocks noGrp="1"/>
          </p:cNvSpPr>
          <p:nvPr>
            <p:ph type="ftr" sz="quarter" idx="11"/>
          </p:nvPr>
        </p:nvSpPr>
        <p:spPr/>
        <p:txBody>
          <a:bodyPr/>
          <a:lstStyle/>
          <a:p>
            <a:r>
              <a:rPr lang="en-US">
                <a:latin typeface="Arial Narrow" panose="020B0606020202030204" pitchFamily="34" charset="0"/>
                <a:ea typeface="SimHei" panose="02010609060101010101" pitchFamily="49" charset="-122"/>
              </a:rPr>
              <a:t>Our Core Team Discussion Guide</a:t>
            </a:r>
          </a:p>
        </p:txBody>
      </p:sp>
      <p:sp>
        <p:nvSpPr>
          <p:cNvPr id="6" name="Slide Number Placeholder 5">
            <a:extLst>
              <a:ext uri="{FF2B5EF4-FFF2-40B4-BE49-F238E27FC236}">
                <a16:creationId xmlns:a16="http://schemas.microsoft.com/office/drawing/2014/main" id="{B4844DA0-821E-44C1-A98E-FC74F20EEE4C}"/>
              </a:ext>
            </a:extLst>
          </p:cNvPr>
          <p:cNvSpPr>
            <a:spLocks noGrp="1"/>
          </p:cNvSpPr>
          <p:nvPr>
            <p:ph type="sldNum" sz="quarter" idx="12"/>
          </p:nvPr>
        </p:nvSpPr>
        <p:spPr/>
        <p:txBody>
          <a:bodyPr/>
          <a:lstStyle/>
          <a:p>
            <a:fld id="{8CF57710-2755-44C5-A659-380A6F36418D}" type="slidenum">
              <a:rPr lang="en-US" smtClean="0">
                <a:latin typeface="Arial" panose="020B0604020202020204" pitchFamily="34" charset="0"/>
                <a:ea typeface="SimHei" panose="02010609060101010101" pitchFamily="49" charset="-122"/>
              </a:rPr>
              <a:t>‹#›</a:t>
            </a:fld>
            <a:endParaRPr lang="en-US">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48781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036B2-FE83-4642-ACAE-CE4C886CD41F}"/>
              </a:ext>
            </a:extLst>
          </p:cNvPr>
          <p:cNvSpPr>
            <a:spLocks noGrp="1"/>
          </p:cNvSpPr>
          <p:nvPr>
            <p:ph type="title" hasCustomPrompt="1"/>
          </p:nvPr>
        </p:nvSpPr>
        <p:spPr/>
        <p:txBody>
          <a:bodyPr/>
          <a:lstStyle/>
          <a:p>
            <a:r>
              <a:rPr lang="en-US" dirty="0"/>
              <a:t>[SLIDE TITLE]</a:t>
            </a:r>
          </a:p>
        </p:txBody>
      </p:sp>
      <p:sp>
        <p:nvSpPr>
          <p:cNvPr id="3" name="Content Placeholder 2">
            <a:extLst>
              <a:ext uri="{FF2B5EF4-FFF2-40B4-BE49-F238E27FC236}">
                <a16:creationId xmlns:a16="http://schemas.microsoft.com/office/drawing/2014/main" id="{38D90F68-73B0-4700-88F4-93A671FCB9FB}"/>
              </a:ext>
            </a:extLst>
          </p:cNvPr>
          <p:cNvSpPr>
            <a:spLocks noGrp="1"/>
          </p:cNvSpPr>
          <p:nvPr>
            <p:ph sz="half" idx="1"/>
          </p:nvPr>
        </p:nvSpPr>
        <p:spPr>
          <a:xfrm>
            <a:off x="457200" y="1327149"/>
            <a:ext cx="3977640"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46306BE-2A39-419F-B5B2-AC6C24792248}"/>
              </a:ext>
            </a:extLst>
          </p:cNvPr>
          <p:cNvSpPr>
            <a:spLocks noGrp="1"/>
          </p:cNvSpPr>
          <p:nvPr>
            <p:ph sz="half" idx="2"/>
          </p:nvPr>
        </p:nvSpPr>
        <p:spPr>
          <a:xfrm>
            <a:off x="4709160" y="1327149"/>
            <a:ext cx="3977640"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46097320-E870-4DB5-A59F-0305A7EE3F17}"/>
              </a:ext>
            </a:extLst>
          </p:cNvPr>
          <p:cNvSpPr>
            <a:spLocks noGrp="1"/>
          </p:cNvSpPr>
          <p:nvPr>
            <p:ph type="ftr" sz="quarter" idx="11"/>
          </p:nvPr>
        </p:nvSpPr>
        <p:spPr/>
        <p:txBody>
          <a:bodyPr/>
          <a:lstStyle/>
          <a:p>
            <a:r>
              <a:rPr lang="en-US">
                <a:latin typeface="Arial Narrow" panose="020B0606020202030204" pitchFamily="34" charset="0"/>
                <a:ea typeface="SimHei" panose="02010609060101010101" pitchFamily="49" charset="-122"/>
              </a:rPr>
              <a:t>Our Core Team Discussion Guide</a:t>
            </a:r>
          </a:p>
        </p:txBody>
      </p:sp>
      <p:sp>
        <p:nvSpPr>
          <p:cNvPr id="7" name="Slide Number Placeholder 6">
            <a:extLst>
              <a:ext uri="{FF2B5EF4-FFF2-40B4-BE49-F238E27FC236}">
                <a16:creationId xmlns:a16="http://schemas.microsoft.com/office/drawing/2014/main" id="{804C215E-C8EC-4F15-A8EC-DD3FC5FBDA47}"/>
              </a:ext>
            </a:extLst>
          </p:cNvPr>
          <p:cNvSpPr>
            <a:spLocks noGrp="1"/>
          </p:cNvSpPr>
          <p:nvPr>
            <p:ph type="sldNum" sz="quarter" idx="12"/>
          </p:nvPr>
        </p:nvSpPr>
        <p:spPr/>
        <p:txBody>
          <a:bodyPr/>
          <a:lstStyle/>
          <a:p>
            <a:fld id="{8CF57710-2755-44C5-A659-380A6F36418D}" type="slidenum">
              <a:rPr lang="en-US" smtClean="0">
                <a:latin typeface="Arial" panose="020B0604020202020204" pitchFamily="34" charset="0"/>
                <a:ea typeface="SimHei" panose="02010609060101010101" pitchFamily="49" charset="-122"/>
              </a:rPr>
              <a:t>‹#›</a:t>
            </a:fld>
            <a:endParaRPr lang="en-US">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230319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 Subtitle">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F0452FBA-EE33-4E4A-B81E-FEFBE9558F99}"/>
              </a:ext>
            </a:extLst>
          </p:cNvPr>
          <p:cNvSpPr>
            <a:spLocks noGrp="1"/>
          </p:cNvSpPr>
          <p:nvPr>
            <p:ph type="subTitle" idx="13" hasCustomPrompt="1"/>
          </p:nvPr>
        </p:nvSpPr>
        <p:spPr>
          <a:xfrm>
            <a:off x="457199" y="685800"/>
            <a:ext cx="8229600"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2" name="Title 1">
            <a:extLst>
              <a:ext uri="{FF2B5EF4-FFF2-40B4-BE49-F238E27FC236}">
                <a16:creationId xmlns:a16="http://schemas.microsoft.com/office/drawing/2014/main" id="{7AE036B2-FE83-4642-ACAE-CE4C886CD41F}"/>
              </a:ext>
            </a:extLst>
          </p:cNvPr>
          <p:cNvSpPr>
            <a:spLocks noGrp="1"/>
          </p:cNvSpPr>
          <p:nvPr>
            <p:ph type="title" hasCustomPrompt="1"/>
          </p:nvPr>
        </p:nvSpPr>
        <p:spPr>
          <a:xfrm>
            <a:off x="457200" y="361950"/>
            <a:ext cx="8229600" cy="323850"/>
          </a:xfrm>
        </p:spPr>
        <p:txBody>
          <a:bodyPr/>
          <a:lstStyle/>
          <a:p>
            <a:r>
              <a:rPr lang="en-US" dirty="0"/>
              <a:t>[SLIDE TITLE]</a:t>
            </a:r>
          </a:p>
        </p:txBody>
      </p:sp>
      <p:sp>
        <p:nvSpPr>
          <p:cNvPr id="3" name="Content Placeholder 2">
            <a:extLst>
              <a:ext uri="{FF2B5EF4-FFF2-40B4-BE49-F238E27FC236}">
                <a16:creationId xmlns:a16="http://schemas.microsoft.com/office/drawing/2014/main" id="{38D90F68-73B0-4700-88F4-93A671FCB9FB}"/>
              </a:ext>
            </a:extLst>
          </p:cNvPr>
          <p:cNvSpPr>
            <a:spLocks noGrp="1"/>
          </p:cNvSpPr>
          <p:nvPr>
            <p:ph sz="half" idx="1"/>
          </p:nvPr>
        </p:nvSpPr>
        <p:spPr>
          <a:xfrm>
            <a:off x="457200" y="1327149"/>
            <a:ext cx="3977640"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46306BE-2A39-419F-B5B2-AC6C24792248}"/>
              </a:ext>
            </a:extLst>
          </p:cNvPr>
          <p:cNvSpPr>
            <a:spLocks noGrp="1"/>
          </p:cNvSpPr>
          <p:nvPr>
            <p:ph sz="half" idx="2"/>
          </p:nvPr>
        </p:nvSpPr>
        <p:spPr>
          <a:xfrm>
            <a:off x="4709160" y="1327149"/>
            <a:ext cx="3977640"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46097320-E870-4DB5-A59F-0305A7EE3F17}"/>
              </a:ext>
            </a:extLst>
          </p:cNvPr>
          <p:cNvSpPr>
            <a:spLocks noGrp="1"/>
          </p:cNvSpPr>
          <p:nvPr>
            <p:ph type="ftr" sz="quarter" idx="11"/>
          </p:nvPr>
        </p:nvSpPr>
        <p:spPr/>
        <p:txBody>
          <a:bodyPr/>
          <a:lstStyle/>
          <a:p>
            <a:r>
              <a:rPr lang="en-US">
                <a:latin typeface="Arial Narrow" panose="020B0606020202030204" pitchFamily="34" charset="0"/>
                <a:ea typeface="SimHei" panose="02010609060101010101" pitchFamily="49" charset="-122"/>
              </a:rPr>
              <a:t>Our Core Team Discussion Guide</a:t>
            </a:r>
          </a:p>
        </p:txBody>
      </p:sp>
      <p:sp>
        <p:nvSpPr>
          <p:cNvPr id="7" name="Slide Number Placeholder 6">
            <a:extLst>
              <a:ext uri="{FF2B5EF4-FFF2-40B4-BE49-F238E27FC236}">
                <a16:creationId xmlns:a16="http://schemas.microsoft.com/office/drawing/2014/main" id="{804C215E-C8EC-4F15-A8EC-DD3FC5FBDA47}"/>
              </a:ext>
            </a:extLst>
          </p:cNvPr>
          <p:cNvSpPr>
            <a:spLocks noGrp="1"/>
          </p:cNvSpPr>
          <p:nvPr>
            <p:ph type="sldNum" sz="quarter" idx="12"/>
          </p:nvPr>
        </p:nvSpPr>
        <p:spPr/>
        <p:txBody>
          <a:bodyPr/>
          <a:lstStyle/>
          <a:p>
            <a:fld id="{8CF57710-2755-44C5-A659-380A6F36418D}" type="slidenum">
              <a:rPr lang="en-US" smtClean="0">
                <a:latin typeface="Arial" panose="020B0604020202020204" pitchFamily="34" charset="0"/>
                <a:ea typeface="SimHei" panose="02010609060101010101" pitchFamily="49" charset="-122"/>
              </a:rPr>
              <a:t>‹#›</a:t>
            </a:fld>
            <a:endParaRPr lang="en-US">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357728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036B2-FE83-4642-ACAE-CE4C886CD41F}"/>
              </a:ext>
            </a:extLst>
          </p:cNvPr>
          <p:cNvSpPr>
            <a:spLocks noGrp="1"/>
          </p:cNvSpPr>
          <p:nvPr>
            <p:ph type="title" hasCustomPrompt="1"/>
          </p:nvPr>
        </p:nvSpPr>
        <p:spPr/>
        <p:txBody>
          <a:bodyPr/>
          <a:lstStyle/>
          <a:p>
            <a:r>
              <a:rPr lang="en-US" dirty="0"/>
              <a:t>[SLIDE TITLE]</a:t>
            </a:r>
          </a:p>
        </p:txBody>
      </p:sp>
      <p:sp>
        <p:nvSpPr>
          <p:cNvPr id="3" name="Content Placeholder 2">
            <a:extLst>
              <a:ext uri="{FF2B5EF4-FFF2-40B4-BE49-F238E27FC236}">
                <a16:creationId xmlns:a16="http://schemas.microsoft.com/office/drawing/2014/main" id="{38D90F68-73B0-4700-88F4-93A671FCB9FB}"/>
              </a:ext>
            </a:extLst>
          </p:cNvPr>
          <p:cNvSpPr>
            <a:spLocks noGrp="1"/>
          </p:cNvSpPr>
          <p:nvPr>
            <p:ph sz="half" idx="1"/>
          </p:nvPr>
        </p:nvSpPr>
        <p:spPr>
          <a:xfrm>
            <a:off x="457200" y="1327149"/>
            <a:ext cx="2560638"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46306BE-2A39-419F-B5B2-AC6C24792248}"/>
              </a:ext>
            </a:extLst>
          </p:cNvPr>
          <p:cNvSpPr>
            <a:spLocks noGrp="1"/>
          </p:cNvSpPr>
          <p:nvPr>
            <p:ph sz="half" idx="2"/>
          </p:nvPr>
        </p:nvSpPr>
        <p:spPr>
          <a:xfrm>
            <a:off x="3292476" y="1327149"/>
            <a:ext cx="2559050"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46097320-E870-4DB5-A59F-0305A7EE3F17}"/>
              </a:ext>
            </a:extLst>
          </p:cNvPr>
          <p:cNvSpPr>
            <a:spLocks noGrp="1"/>
          </p:cNvSpPr>
          <p:nvPr>
            <p:ph type="ftr" sz="quarter" idx="11"/>
          </p:nvPr>
        </p:nvSpPr>
        <p:spPr/>
        <p:txBody>
          <a:bodyPr/>
          <a:lstStyle/>
          <a:p>
            <a:r>
              <a:rPr lang="en-US">
                <a:latin typeface="Arial Narrow" panose="020B0606020202030204" pitchFamily="34" charset="0"/>
                <a:ea typeface="SimHei" panose="02010609060101010101" pitchFamily="49" charset="-122"/>
              </a:rPr>
              <a:t>Our Core Team Discussion Guide</a:t>
            </a:r>
          </a:p>
        </p:txBody>
      </p:sp>
      <p:sp>
        <p:nvSpPr>
          <p:cNvPr id="7" name="Slide Number Placeholder 6">
            <a:extLst>
              <a:ext uri="{FF2B5EF4-FFF2-40B4-BE49-F238E27FC236}">
                <a16:creationId xmlns:a16="http://schemas.microsoft.com/office/drawing/2014/main" id="{804C215E-C8EC-4F15-A8EC-DD3FC5FBDA47}"/>
              </a:ext>
            </a:extLst>
          </p:cNvPr>
          <p:cNvSpPr>
            <a:spLocks noGrp="1"/>
          </p:cNvSpPr>
          <p:nvPr>
            <p:ph type="sldNum" sz="quarter" idx="12"/>
          </p:nvPr>
        </p:nvSpPr>
        <p:spPr/>
        <p:txBody>
          <a:bodyPr/>
          <a:lstStyle/>
          <a:p>
            <a:fld id="{8CF57710-2755-44C5-A659-380A6F36418D}" type="slidenum">
              <a:rPr lang="en-US" smtClean="0">
                <a:latin typeface="Arial" panose="020B0604020202020204" pitchFamily="34" charset="0"/>
                <a:ea typeface="SimHei" panose="02010609060101010101" pitchFamily="49" charset="-122"/>
              </a:rPr>
              <a:t>‹#›</a:t>
            </a:fld>
            <a:endParaRPr lang="en-US">
              <a:latin typeface="Arial" panose="020B0604020202020204" pitchFamily="34" charset="0"/>
              <a:ea typeface="SimHei" panose="02010609060101010101" pitchFamily="49" charset="-122"/>
            </a:endParaRPr>
          </a:p>
        </p:txBody>
      </p:sp>
      <p:sp>
        <p:nvSpPr>
          <p:cNvPr id="8" name="Content Placeholder 7">
            <a:extLst>
              <a:ext uri="{FF2B5EF4-FFF2-40B4-BE49-F238E27FC236}">
                <a16:creationId xmlns:a16="http://schemas.microsoft.com/office/drawing/2014/main" id="{EED49FFF-9825-AD4B-A1DC-1F5B208346ED}"/>
              </a:ext>
            </a:extLst>
          </p:cNvPr>
          <p:cNvSpPr>
            <a:spLocks noGrp="1"/>
          </p:cNvSpPr>
          <p:nvPr>
            <p:ph sz="quarter" idx="13"/>
          </p:nvPr>
        </p:nvSpPr>
        <p:spPr>
          <a:xfrm>
            <a:off x="6126163" y="1327149"/>
            <a:ext cx="2560637"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593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 Subtitle">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E7ED9833-6250-B543-849B-DDECAC26C515}"/>
              </a:ext>
            </a:extLst>
          </p:cNvPr>
          <p:cNvSpPr>
            <a:spLocks noGrp="1"/>
          </p:cNvSpPr>
          <p:nvPr>
            <p:ph type="subTitle" idx="14" hasCustomPrompt="1"/>
          </p:nvPr>
        </p:nvSpPr>
        <p:spPr>
          <a:xfrm>
            <a:off x="457199" y="685800"/>
            <a:ext cx="8229600"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2" name="Title 1">
            <a:extLst>
              <a:ext uri="{FF2B5EF4-FFF2-40B4-BE49-F238E27FC236}">
                <a16:creationId xmlns:a16="http://schemas.microsoft.com/office/drawing/2014/main" id="{7AE036B2-FE83-4642-ACAE-CE4C886CD41F}"/>
              </a:ext>
            </a:extLst>
          </p:cNvPr>
          <p:cNvSpPr>
            <a:spLocks noGrp="1"/>
          </p:cNvSpPr>
          <p:nvPr>
            <p:ph type="title" hasCustomPrompt="1"/>
          </p:nvPr>
        </p:nvSpPr>
        <p:spPr>
          <a:xfrm>
            <a:off x="457200" y="361950"/>
            <a:ext cx="8229600" cy="323850"/>
          </a:xfrm>
        </p:spPr>
        <p:txBody>
          <a:bodyPr/>
          <a:lstStyle/>
          <a:p>
            <a:r>
              <a:rPr lang="en-US" dirty="0"/>
              <a:t>[SLIDE TITLE]</a:t>
            </a:r>
          </a:p>
        </p:txBody>
      </p:sp>
      <p:sp>
        <p:nvSpPr>
          <p:cNvPr id="3" name="Content Placeholder 2">
            <a:extLst>
              <a:ext uri="{FF2B5EF4-FFF2-40B4-BE49-F238E27FC236}">
                <a16:creationId xmlns:a16="http://schemas.microsoft.com/office/drawing/2014/main" id="{38D90F68-73B0-4700-88F4-93A671FCB9FB}"/>
              </a:ext>
            </a:extLst>
          </p:cNvPr>
          <p:cNvSpPr>
            <a:spLocks noGrp="1"/>
          </p:cNvSpPr>
          <p:nvPr>
            <p:ph sz="half" idx="1"/>
          </p:nvPr>
        </p:nvSpPr>
        <p:spPr>
          <a:xfrm>
            <a:off x="457200" y="1327149"/>
            <a:ext cx="2560638"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46306BE-2A39-419F-B5B2-AC6C24792248}"/>
              </a:ext>
            </a:extLst>
          </p:cNvPr>
          <p:cNvSpPr>
            <a:spLocks noGrp="1"/>
          </p:cNvSpPr>
          <p:nvPr>
            <p:ph sz="half" idx="2"/>
          </p:nvPr>
        </p:nvSpPr>
        <p:spPr>
          <a:xfrm>
            <a:off x="3292476" y="1327149"/>
            <a:ext cx="2559050"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46097320-E870-4DB5-A59F-0305A7EE3F17}"/>
              </a:ext>
            </a:extLst>
          </p:cNvPr>
          <p:cNvSpPr>
            <a:spLocks noGrp="1"/>
          </p:cNvSpPr>
          <p:nvPr>
            <p:ph type="ftr" sz="quarter" idx="11"/>
          </p:nvPr>
        </p:nvSpPr>
        <p:spPr/>
        <p:txBody>
          <a:bodyPr/>
          <a:lstStyle/>
          <a:p>
            <a:r>
              <a:rPr lang="en-US">
                <a:latin typeface="Arial Narrow" panose="020B0606020202030204" pitchFamily="34" charset="0"/>
                <a:ea typeface="SimHei" panose="02010609060101010101" pitchFamily="49" charset="-122"/>
              </a:rPr>
              <a:t>Our Core Team Discussion Guide</a:t>
            </a:r>
          </a:p>
        </p:txBody>
      </p:sp>
      <p:sp>
        <p:nvSpPr>
          <p:cNvPr id="7" name="Slide Number Placeholder 6">
            <a:extLst>
              <a:ext uri="{FF2B5EF4-FFF2-40B4-BE49-F238E27FC236}">
                <a16:creationId xmlns:a16="http://schemas.microsoft.com/office/drawing/2014/main" id="{804C215E-C8EC-4F15-A8EC-DD3FC5FBDA47}"/>
              </a:ext>
            </a:extLst>
          </p:cNvPr>
          <p:cNvSpPr>
            <a:spLocks noGrp="1"/>
          </p:cNvSpPr>
          <p:nvPr>
            <p:ph type="sldNum" sz="quarter" idx="12"/>
          </p:nvPr>
        </p:nvSpPr>
        <p:spPr/>
        <p:txBody>
          <a:bodyPr/>
          <a:lstStyle/>
          <a:p>
            <a:fld id="{8CF57710-2755-44C5-A659-380A6F36418D}" type="slidenum">
              <a:rPr lang="en-US" smtClean="0">
                <a:latin typeface="Arial" panose="020B0604020202020204" pitchFamily="34" charset="0"/>
                <a:ea typeface="SimHei" panose="02010609060101010101" pitchFamily="49" charset="-122"/>
              </a:rPr>
              <a:t>‹#›</a:t>
            </a:fld>
            <a:endParaRPr lang="en-US">
              <a:latin typeface="Arial" panose="020B0604020202020204" pitchFamily="34" charset="0"/>
              <a:ea typeface="SimHei" panose="02010609060101010101" pitchFamily="49" charset="-122"/>
            </a:endParaRPr>
          </a:p>
        </p:txBody>
      </p:sp>
      <p:sp>
        <p:nvSpPr>
          <p:cNvPr id="8" name="Content Placeholder 7">
            <a:extLst>
              <a:ext uri="{FF2B5EF4-FFF2-40B4-BE49-F238E27FC236}">
                <a16:creationId xmlns:a16="http://schemas.microsoft.com/office/drawing/2014/main" id="{EED49FFF-9825-AD4B-A1DC-1F5B208346ED}"/>
              </a:ext>
            </a:extLst>
          </p:cNvPr>
          <p:cNvSpPr>
            <a:spLocks noGrp="1"/>
          </p:cNvSpPr>
          <p:nvPr>
            <p:ph sz="quarter" idx="13"/>
          </p:nvPr>
        </p:nvSpPr>
        <p:spPr>
          <a:xfrm>
            <a:off x="6126163" y="1327149"/>
            <a:ext cx="2560637"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528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Stripes">
            <a:extLst>
              <a:ext uri="{FF2B5EF4-FFF2-40B4-BE49-F238E27FC236}">
                <a16:creationId xmlns:a16="http://schemas.microsoft.com/office/drawing/2014/main" id="{C436A57D-63D7-944F-A634-3C24056ED887}"/>
              </a:ext>
            </a:extLst>
          </p:cNvPr>
          <p:cNvPicPr>
            <a:picLocks noChangeAspect="1"/>
          </p:cNvPicPr>
          <p:nvPr userDrawn="1"/>
        </p:nvPicPr>
        <p:blipFill>
          <a:blip r:embed="rId33">
            <a:alphaModFix amt="65000"/>
          </a:blip>
          <a:stretch>
            <a:fillRect/>
          </a:stretch>
        </p:blipFill>
        <p:spPr bwMode="hidden">
          <a:xfrm>
            <a:off x="5405438" y="0"/>
            <a:ext cx="3429000" cy="2565400"/>
          </a:xfrm>
          <a:prstGeom prst="rect">
            <a:avLst/>
          </a:prstGeom>
        </p:spPr>
      </p:pic>
      <p:sp>
        <p:nvSpPr>
          <p:cNvPr id="2" name="Title Placeholder 1">
            <a:extLst>
              <a:ext uri="{FF2B5EF4-FFF2-40B4-BE49-F238E27FC236}">
                <a16:creationId xmlns:a16="http://schemas.microsoft.com/office/drawing/2014/main" id="{BA1978FA-196A-497B-BB7B-3F09180B4212}"/>
              </a:ext>
            </a:extLst>
          </p:cNvPr>
          <p:cNvSpPr>
            <a:spLocks noGrp="1"/>
          </p:cNvSpPr>
          <p:nvPr>
            <p:ph type="title"/>
          </p:nvPr>
        </p:nvSpPr>
        <p:spPr>
          <a:xfrm>
            <a:off x="457200" y="361950"/>
            <a:ext cx="6950075" cy="643890"/>
          </a:xfrm>
          <a:prstGeom prst="rect">
            <a:avLst/>
          </a:prstGeom>
        </p:spPr>
        <p:txBody>
          <a:bodyPr vert="horz" lIns="0" tIns="0" rIns="0" bIns="0" rtlCol="0" anchor="t" anchorCtr="0">
            <a:noAutofit/>
          </a:bodyPr>
          <a:lstStyle/>
          <a:p>
            <a:r>
              <a:rPr lang="en-US" altLang="zh-CN"/>
              <a:t>[SLIDE TITLE]</a:t>
            </a:r>
            <a:endParaRPr lang="en-US" altLang="zh-CN" dirty="0"/>
          </a:p>
        </p:txBody>
      </p:sp>
      <p:sp>
        <p:nvSpPr>
          <p:cNvPr id="3" name="Text Placeholder 2">
            <a:extLst>
              <a:ext uri="{FF2B5EF4-FFF2-40B4-BE49-F238E27FC236}">
                <a16:creationId xmlns:a16="http://schemas.microsoft.com/office/drawing/2014/main" id="{E4BA5ABA-400E-479E-8C02-C881A066815D}"/>
              </a:ext>
            </a:extLst>
          </p:cNvPr>
          <p:cNvSpPr>
            <a:spLocks noGrp="1"/>
          </p:cNvSpPr>
          <p:nvPr>
            <p:ph type="body" idx="1"/>
          </p:nvPr>
        </p:nvSpPr>
        <p:spPr>
          <a:xfrm>
            <a:off x="457200" y="1325880"/>
            <a:ext cx="8229600" cy="3429000"/>
          </a:xfrm>
          <a:prstGeom prst="rect">
            <a:avLst/>
          </a:prstGeom>
        </p:spPr>
        <p:txBody>
          <a:bodyPr vert="horz" lIns="0" tIns="0" rIns="0" bIns="0" rtlCol="0">
            <a:normAutofit/>
          </a:bodyPr>
          <a:lstStyle/>
          <a:p>
            <a:pPr lvl="0"/>
            <a:r>
              <a:rPr lang="en-US" altLang="zh-CN"/>
              <a:t>Edit Master text styles</a:t>
            </a:r>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a:p>
            <a:pPr lvl="5"/>
            <a:r>
              <a:rPr lang="en-US" altLang="zh-CN"/>
              <a:t>Sixth level</a:t>
            </a:r>
            <a:endParaRPr lang="zh-CN" altLang="en-US"/>
          </a:p>
          <a:p>
            <a:pPr lvl="6"/>
            <a:r>
              <a:rPr lang="en-US" altLang="zh-CN"/>
              <a:t>Seventh level</a:t>
            </a:r>
            <a:endParaRPr lang="zh-CN" altLang="en-US"/>
          </a:p>
          <a:p>
            <a:pPr lvl="7"/>
            <a:r>
              <a:rPr lang="en-US" altLang="zh-CN"/>
              <a:t>Eighth level</a:t>
            </a:r>
            <a:endParaRPr lang="zh-CN" altLang="en-US"/>
          </a:p>
          <a:p>
            <a:pPr lvl="8"/>
            <a:r>
              <a:rPr lang="en-US" altLang="zh-CN"/>
              <a:t>Ninth level</a:t>
            </a:r>
            <a:endParaRPr lang="zh-CN" altLang="en-US" dirty="0"/>
          </a:p>
        </p:txBody>
      </p:sp>
      <p:sp>
        <p:nvSpPr>
          <p:cNvPr id="5" name="Footer Placeholder 4">
            <a:extLst>
              <a:ext uri="{FF2B5EF4-FFF2-40B4-BE49-F238E27FC236}">
                <a16:creationId xmlns:a16="http://schemas.microsoft.com/office/drawing/2014/main" id="{B62931AA-84FD-4BFB-A4DA-131B56FF892E}"/>
              </a:ext>
            </a:extLst>
          </p:cNvPr>
          <p:cNvSpPr>
            <a:spLocks noGrp="1"/>
          </p:cNvSpPr>
          <p:nvPr>
            <p:ph type="ftr" sz="quarter" idx="3"/>
          </p:nvPr>
        </p:nvSpPr>
        <p:spPr>
          <a:xfrm>
            <a:off x="457199" y="4846320"/>
            <a:ext cx="3978275" cy="182880"/>
          </a:xfrm>
          <a:prstGeom prst="rect">
            <a:avLst/>
          </a:prstGeom>
        </p:spPr>
        <p:txBody>
          <a:bodyPr vert="horz" wrap="none" lIns="0" tIns="18288" rIns="0" bIns="0" rtlCol="0" anchor="t" anchorCtr="0"/>
          <a:lstStyle>
            <a:lvl1pPr algn="l">
              <a:defRPr sz="750" cap="all" baseline="0">
                <a:solidFill>
                  <a:schemeClr val="tx1"/>
                </a:solidFill>
                <a:latin typeface="+mj-lt"/>
              </a:defRPr>
            </a:lvl1pPr>
          </a:lstStyle>
          <a:p>
            <a:r>
              <a:rPr lang="en-US" altLang="zh-CN">
                <a:latin typeface="Arial Narrow" panose="020B0606020202030204" pitchFamily="34" charset="0"/>
                <a:ea typeface="SimHei" panose="02010609060101010101" pitchFamily="49" charset="-122"/>
              </a:rPr>
              <a:t>Our Core Team Discussion Guide</a:t>
            </a:r>
            <a:endParaRPr lang="zh-CN" altLang="en-US" dirty="0">
              <a:latin typeface="Arial Narrow" panose="020B0606020202030204" pitchFamily="34" charset="0"/>
              <a:ea typeface="SimHei" panose="02010609060101010101" pitchFamily="49" charset="-122"/>
            </a:endParaRPr>
          </a:p>
        </p:txBody>
      </p:sp>
      <p:sp>
        <p:nvSpPr>
          <p:cNvPr id="6" name="Slide Number Placeholder 5">
            <a:extLst>
              <a:ext uri="{FF2B5EF4-FFF2-40B4-BE49-F238E27FC236}">
                <a16:creationId xmlns:a16="http://schemas.microsoft.com/office/drawing/2014/main" id="{B60B8385-F29C-4D6F-8D9C-7271128C3527}"/>
              </a:ext>
            </a:extLst>
          </p:cNvPr>
          <p:cNvSpPr>
            <a:spLocks noGrp="1"/>
          </p:cNvSpPr>
          <p:nvPr>
            <p:ph type="sldNum" sz="quarter" idx="4"/>
          </p:nvPr>
        </p:nvSpPr>
        <p:spPr>
          <a:xfrm>
            <a:off x="8229600" y="4846320"/>
            <a:ext cx="457200" cy="182880"/>
          </a:xfrm>
          <a:prstGeom prst="rect">
            <a:avLst/>
          </a:prstGeom>
        </p:spPr>
        <p:txBody>
          <a:bodyPr vert="horz" wrap="none" lIns="0" tIns="9144" rIns="0" bIns="0" rtlCol="0" anchor="t" anchorCtr="0"/>
          <a:lstStyle>
            <a:lvl1pPr algn="r">
              <a:defRPr sz="800">
                <a:solidFill>
                  <a:schemeClr val="tx1"/>
                </a:solidFill>
              </a:defRPr>
            </a:lvl1pPr>
          </a:lstStyle>
          <a:p>
            <a:fld id="{8CF57710-2755-44C5-A659-380A6F36418D}" type="slidenum">
              <a:rPr lang="en-US" altLang="zh-CN" smtClean="0">
                <a:latin typeface="Arial" panose="020B0604020202020204" pitchFamily="34" charset="0"/>
                <a:ea typeface="SimHei" panose="02010609060101010101" pitchFamily="49" charset="-122"/>
              </a:rPr>
              <a:pPr/>
              <a:t>‹#›</a:t>
            </a:fld>
            <a:endParaRPr lang="zh-CN" altLang="en-US" dirty="0">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3564825659"/>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57" r:id="rId3"/>
    <p:sldLayoutId id="2147483650" r:id="rId4"/>
    <p:sldLayoutId id="2147483660" r:id="rId5"/>
    <p:sldLayoutId id="2147483652" r:id="rId6"/>
    <p:sldLayoutId id="2147483661" r:id="rId7"/>
    <p:sldLayoutId id="2147483656" r:id="rId8"/>
    <p:sldLayoutId id="2147483662" r:id="rId9"/>
    <p:sldLayoutId id="2147483679" r:id="rId10"/>
    <p:sldLayoutId id="2147483680" r:id="rId11"/>
    <p:sldLayoutId id="2147483664" r:id="rId12"/>
    <p:sldLayoutId id="2147483665" r:id="rId13"/>
    <p:sldLayoutId id="2147483675" r:id="rId14"/>
    <p:sldLayoutId id="2147483676" r:id="rId15"/>
    <p:sldLayoutId id="2147483677" r:id="rId16"/>
    <p:sldLayoutId id="2147483678" r:id="rId17"/>
    <p:sldLayoutId id="2147483674" r:id="rId18"/>
    <p:sldLayoutId id="2147483651" r:id="rId19"/>
    <p:sldLayoutId id="2147483666" r:id="rId20"/>
    <p:sldLayoutId id="2147483682" r:id="rId21"/>
    <p:sldLayoutId id="2147483683" r:id="rId22"/>
    <p:sldLayoutId id="2147483667" r:id="rId23"/>
    <p:sldLayoutId id="2147483668" r:id="rId24"/>
    <p:sldLayoutId id="2147483669" r:id="rId25"/>
    <p:sldLayoutId id="2147483670" r:id="rId26"/>
    <p:sldLayoutId id="2147483654" r:id="rId27"/>
    <p:sldLayoutId id="2147483663" r:id="rId28"/>
    <p:sldLayoutId id="2147483655" r:id="rId29"/>
    <p:sldLayoutId id="2147483671" r:id="rId30"/>
    <p:sldLayoutId id="2147483672"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p:titleStyle>
    <p:bodyStyle>
      <a:lvl1pPr marL="137160" indent="-137160" algn="l" defTabSz="685800" rtl="0" eaLnBrk="1" latinLnBrk="0" hangingPunct="1">
        <a:lnSpc>
          <a:spcPct val="100000"/>
        </a:lnSpc>
        <a:spcBef>
          <a:spcPts val="900"/>
        </a:spcBef>
        <a:buFont typeface="Arial" panose="020B0604020202020204" pitchFamily="34" charset="0"/>
        <a:buChar char="•"/>
        <a:defRPr sz="1100" kern="1200">
          <a:solidFill>
            <a:schemeClr val="tx1"/>
          </a:solidFill>
          <a:latin typeface="+mn-lt"/>
          <a:ea typeface="+mn-ea"/>
          <a:cs typeface="+mn-cs"/>
        </a:defRPr>
      </a:lvl1pPr>
      <a:lvl2pPr marL="27432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2pPr>
      <a:lvl3pPr marL="41148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3pPr>
      <a:lvl4pPr marL="54864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4pPr>
      <a:lvl5pPr marL="68580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5pPr>
      <a:lvl6pPr marL="82296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6pPr>
      <a:lvl7pPr marL="96012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7pPr>
      <a:lvl8pPr marL="109728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8pPr>
      <a:lvl9pPr marL="123444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685800" rtl="0" eaLnBrk="1" latinLnBrk="0" hangingPunct="1">
        <a:defRPr sz="1100" kern="1200">
          <a:solidFill>
            <a:schemeClr val="tx1"/>
          </a:solidFill>
          <a:latin typeface="+mn-lt"/>
          <a:ea typeface="+mn-ea"/>
          <a:cs typeface="+mn-cs"/>
        </a:defRPr>
      </a:lvl1pPr>
      <a:lvl2pPr marL="342900" algn="l" defTabSz="685800" rtl="0" eaLnBrk="1" latinLnBrk="0" hangingPunct="1">
        <a:defRPr sz="1100" kern="1200">
          <a:solidFill>
            <a:schemeClr val="tx1"/>
          </a:solidFill>
          <a:latin typeface="+mn-lt"/>
          <a:ea typeface="+mn-ea"/>
          <a:cs typeface="+mn-cs"/>
        </a:defRPr>
      </a:lvl2pPr>
      <a:lvl3pPr marL="685800" algn="l" defTabSz="685800" rtl="0" eaLnBrk="1" latinLnBrk="0" hangingPunct="1">
        <a:defRPr sz="1100" kern="1200">
          <a:solidFill>
            <a:schemeClr val="tx1"/>
          </a:solidFill>
          <a:latin typeface="+mn-lt"/>
          <a:ea typeface="+mn-ea"/>
          <a:cs typeface="+mn-cs"/>
        </a:defRPr>
      </a:lvl3pPr>
      <a:lvl4pPr marL="1028700" algn="l" defTabSz="685800" rtl="0" eaLnBrk="1" latinLnBrk="0" hangingPunct="1">
        <a:defRPr sz="1100" kern="1200">
          <a:solidFill>
            <a:schemeClr val="tx1"/>
          </a:solidFill>
          <a:latin typeface="+mn-lt"/>
          <a:ea typeface="+mn-ea"/>
          <a:cs typeface="+mn-cs"/>
        </a:defRPr>
      </a:lvl4pPr>
      <a:lvl5pPr marL="1371600" algn="l" defTabSz="685800" rtl="0" eaLnBrk="1" latinLnBrk="0" hangingPunct="1">
        <a:defRPr sz="1100" kern="1200">
          <a:solidFill>
            <a:schemeClr val="tx1"/>
          </a:solidFill>
          <a:latin typeface="+mn-lt"/>
          <a:ea typeface="+mn-ea"/>
          <a:cs typeface="+mn-cs"/>
        </a:defRPr>
      </a:lvl5pPr>
      <a:lvl6pPr marL="1714500" algn="l" defTabSz="685800" rtl="0" eaLnBrk="1" latinLnBrk="0" hangingPunct="1">
        <a:defRPr sz="1100" kern="1200">
          <a:solidFill>
            <a:schemeClr val="tx1"/>
          </a:solidFill>
          <a:latin typeface="+mn-lt"/>
          <a:ea typeface="+mn-ea"/>
          <a:cs typeface="+mn-cs"/>
        </a:defRPr>
      </a:lvl6pPr>
      <a:lvl7pPr marL="2057400" algn="l" defTabSz="685800" rtl="0" eaLnBrk="1" latinLnBrk="0" hangingPunct="1">
        <a:defRPr sz="1100" kern="1200">
          <a:solidFill>
            <a:schemeClr val="tx1"/>
          </a:solidFill>
          <a:latin typeface="+mn-lt"/>
          <a:ea typeface="+mn-ea"/>
          <a:cs typeface="+mn-cs"/>
        </a:defRPr>
      </a:lvl7pPr>
      <a:lvl8pPr marL="2400300" algn="l" defTabSz="685800" rtl="0" eaLnBrk="1" latinLnBrk="0" hangingPunct="1">
        <a:defRPr sz="1100" kern="1200">
          <a:solidFill>
            <a:schemeClr val="tx1"/>
          </a:solidFill>
          <a:latin typeface="+mn-lt"/>
          <a:ea typeface="+mn-ea"/>
          <a:cs typeface="+mn-cs"/>
        </a:defRPr>
      </a:lvl8pPr>
      <a:lvl9pPr marL="2743200" algn="l" defTabSz="685800" rtl="0" eaLnBrk="1" latinLnBrk="0" hangingPunct="1">
        <a:defRPr sz="11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8" userDrawn="1">
          <p15:clr>
            <a:srgbClr val="F26B43"/>
          </p15:clr>
        </p15:guide>
        <p15:guide id="2" pos="5472" userDrawn="1">
          <p15:clr>
            <a:srgbClr val="F26B43"/>
          </p15:clr>
        </p15:guide>
        <p15:guide id="3" pos="288" userDrawn="1">
          <p15:clr>
            <a:srgbClr val="F26B43"/>
          </p15:clr>
        </p15:guide>
        <p15:guide id="4" orient="horz" pos="836" userDrawn="1">
          <p15:clr>
            <a:srgbClr val="F26B43"/>
          </p15:clr>
        </p15:guide>
        <p15:guide id="5" orient="horz" pos="2994" userDrawn="1">
          <p15:clr>
            <a:srgbClr val="F26B43"/>
          </p15:clr>
        </p15:guide>
        <p15:guide id="6" pos="2794" userDrawn="1">
          <p15:clr>
            <a:srgbClr val="F26B43"/>
          </p15:clr>
        </p15:guide>
        <p15:guide id="7" pos="2966" userDrawn="1">
          <p15:clr>
            <a:srgbClr val="F26B43"/>
          </p15:clr>
        </p15:guide>
        <p15:guide id="8" pos="2880" userDrawn="1">
          <p15:clr>
            <a:srgbClr val="F26B43"/>
          </p15:clr>
        </p15:guide>
        <p15:guide id="9" pos="1901" userDrawn="1">
          <p15:clr>
            <a:srgbClr val="F26B43"/>
          </p15:clr>
        </p15:guide>
        <p15:guide id="10" pos="2074" userDrawn="1">
          <p15:clr>
            <a:srgbClr val="F26B43"/>
          </p15:clr>
        </p15:guide>
        <p15:guide id="11" pos="3686" userDrawn="1">
          <p15:clr>
            <a:srgbClr val="F26B43"/>
          </p15:clr>
        </p15:guide>
        <p15:guide id="12" pos="3859" userDrawn="1">
          <p15:clr>
            <a:srgbClr val="F26B43"/>
          </p15:clr>
        </p15:guide>
        <p15:guide id="13" pos="466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51B2-BD57-E345-9474-D4CA9AE616EF}"/>
              </a:ext>
            </a:extLst>
          </p:cNvPr>
          <p:cNvSpPr>
            <a:spLocks noGrp="1"/>
          </p:cNvSpPr>
          <p:nvPr>
            <p:ph type="ctrTitle"/>
          </p:nvPr>
        </p:nvSpPr>
        <p:spPr>
          <a:xfrm>
            <a:off x="457200" y="1327150"/>
            <a:ext cx="2950029" cy="1597024"/>
          </a:xfrm>
        </p:spPr>
        <p:txBody>
          <a:bodyPr/>
          <a:lstStyle/>
          <a:p>
            <a:r>
              <a:rPr lang="zh-CN" altLang="en-US" dirty="0">
                <a:latin typeface="Arial Narrow" panose="020B0606020202030204" pitchFamily="34" charset="0"/>
                <a:ea typeface="SimHei" panose="02010609060101010101" pitchFamily="49" charset="-122"/>
              </a:rPr>
              <a:t>我们的核心价值观团队讨论指南</a:t>
            </a:r>
          </a:p>
        </p:txBody>
      </p:sp>
    </p:spTree>
    <p:extLst>
      <p:ext uri="{BB962C8B-B14F-4D97-AF65-F5344CB8AC3E}">
        <p14:creationId xmlns:p14="http://schemas.microsoft.com/office/powerpoint/2010/main" val="225080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AC0E676-2457-DF4E-A7A6-33DD56FC3113}"/>
              </a:ext>
            </a:extLst>
          </p:cNvPr>
          <p:cNvSpPr>
            <a:spLocks noGrp="1"/>
          </p:cNvSpPr>
          <p:nvPr>
            <p:ph type="ftr" sz="quarter" idx="11"/>
          </p:nvPr>
        </p:nvSpPr>
        <p:spPr/>
        <p:txBody>
          <a:bodyPr/>
          <a:lstStyle/>
          <a:p>
            <a:r>
              <a:rPr lang="zh-CN" altLang="en-US">
                <a:latin typeface="Arial Narrow" panose="020B0606020202030204" pitchFamily="34" charset="0"/>
                <a:ea typeface="SimHei" panose="02010609060101010101" pitchFamily="49" charset="-122"/>
              </a:rPr>
              <a:t>我们的核心价值观团队讨论指南</a:t>
            </a:r>
            <a:endParaRPr lang="zh-CN" altLang="en-US" dirty="0">
              <a:latin typeface="Arial Narrow" panose="020B0606020202030204" pitchFamily="34" charset="0"/>
              <a:ea typeface="SimHei" panose="02010609060101010101" pitchFamily="49" charset="-122"/>
            </a:endParaRPr>
          </a:p>
        </p:txBody>
      </p:sp>
      <p:sp>
        <p:nvSpPr>
          <p:cNvPr id="5" name="Slide Number Placeholder 4">
            <a:extLst>
              <a:ext uri="{FF2B5EF4-FFF2-40B4-BE49-F238E27FC236}">
                <a16:creationId xmlns:a16="http://schemas.microsoft.com/office/drawing/2014/main" id="{EDC4B7D3-3475-C448-B4C9-13B829BE2305}"/>
              </a:ext>
            </a:extLst>
          </p:cNvPr>
          <p:cNvSpPr>
            <a:spLocks noGrp="1"/>
          </p:cNvSpPr>
          <p:nvPr>
            <p:ph type="sldNum" sz="quarter" idx="12"/>
          </p:nvPr>
        </p:nvSpPr>
        <p:spPr/>
        <p:txBody>
          <a:bodyPr/>
          <a:lstStyle/>
          <a:p>
            <a:fld id="{8CF57710-2755-44C5-A659-380A6F36418D}" type="slidenum">
              <a:rPr lang="en-US" altLang="zh-CN" smtClean="0">
                <a:latin typeface="Arial" panose="020B0604020202020204" pitchFamily="34" charset="0"/>
                <a:ea typeface="SimHei" panose="02010609060101010101" pitchFamily="49" charset="-122"/>
              </a:rPr>
              <a:pPr/>
              <a:t>10</a:t>
            </a:fld>
            <a:endParaRPr lang="zh-CN" altLang="en-US" dirty="0">
              <a:latin typeface="Arial" panose="020B0604020202020204" pitchFamily="34" charset="0"/>
              <a:ea typeface="SimHei" panose="02010609060101010101" pitchFamily="49" charset="-122"/>
            </a:endParaRPr>
          </a:p>
        </p:txBody>
      </p:sp>
      <p:sp>
        <p:nvSpPr>
          <p:cNvPr id="33" name="Title 5">
            <a:extLst>
              <a:ext uri="{FF2B5EF4-FFF2-40B4-BE49-F238E27FC236}">
                <a16:creationId xmlns:a16="http://schemas.microsoft.com/office/drawing/2014/main" id="{632C3573-2668-3940-A4BB-CDF97B8F4A3F}"/>
              </a:ext>
            </a:extLst>
          </p:cNvPr>
          <p:cNvSpPr txBox="1">
            <a:spLocks/>
          </p:cNvSpPr>
          <p:nvPr/>
        </p:nvSpPr>
        <p:spPr>
          <a:xfrm>
            <a:off x="0" y="0"/>
            <a:ext cx="2340110" cy="647700"/>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pPr algn="ctr"/>
            <a:r>
              <a:rPr lang="zh-CN" altLang="en-US" sz="2400">
                <a:solidFill>
                  <a:schemeClr val="bg1"/>
                </a:solidFill>
                <a:latin typeface="Arial Narrow" panose="020B0606020202030204" pitchFamily="34" charset="0"/>
                <a:ea typeface="SimHei" panose="02010609060101010101" pitchFamily="49" charset="-122"/>
              </a:rPr>
              <a:t>行为</a:t>
            </a:r>
            <a:endParaRPr lang="zh-CN" altLang="en-US" sz="2400" dirty="0">
              <a:solidFill>
                <a:schemeClr val="bg1"/>
              </a:solidFill>
              <a:latin typeface="Arial Narrow" panose="020B0606020202030204" pitchFamily="34" charset="0"/>
              <a:ea typeface="SimHei" panose="02010609060101010101" pitchFamily="49" charset="-122"/>
            </a:endParaRPr>
          </a:p>
        </p:txBody>
      </p:sp>
      <p:sp>
        <p:nvSpPr>
          <p:cNvPr id="30" name="Content Placeholder 3">
            <a:extLst>
              <a:ext uri="{FF2B5EF4-FFF2-40B4-BE49-F238E27FC236}">
                <a16:creationId xmlns:a16="http://schemas.microsoft.com/office/drawing/2014/main" id="{833C3185-F7E3-824F-A8BE-B1C92E2F8AA8}"/>
              </a:ext>
            </a:extLst>
          </p:cNvPr>
          <p:cNvSpPr>
            <a:spLocks noGrp="1"/>
          </p:cNvSpPr>
          <p:nvPr>
            <p:ph type="body" sz="quarter" idx="4294967295"/>
          </p:nvPr>
        </p:nvSpPr>
        <p:spPr>
          <a:xfrm>
            <a:off x="3194498" y="869300"/>
            <a:ext cx="4238687" cy="718456"/>
          </a:xfrm>
          <a:prstGeom prst="rect">
            <a:avLst/>
          </a:prstGeom>
        </p:spPr>
        <p:txBody>
          <a:bodyPr lIns="0" tIns="0" rIns="0" bIns="0">
            <a:noAutofit/>
          </a:bodyPr>
          <a:lstStyle/>
          <a:p>
            <a:pPr marL="0" indent="0">
              <a:buClr>
                <a:schemeClr val="tx1"/>
              </a:buClr>
              <a:buSzPct val="100000"/>
              <a:buNone/>
            </a:pPr>
            <a:r>
              <a:rPr lang="zh-CN" altLang="en-US" sz="1400" dirty="0">
                <a:solidFill>
                  <a:schemeClr val="bg1"/>
                </a:solidFill>
                <a:latin typeface="Arial" panose="020B0604020202020204" pitchFamily="34" charset="0"/>
                <a:ea typeface="SimHei" panose="02010609060101010101" pitchFamily="49" charset="-122"/>
              </a:rPr>
              <a:t>心态积极。易地而处。共同发展，相互指导。</a:t>
            </a:r>
          </a:p>
        </p:txBody>
      </p:sp>
      <p:sp>
        <p:nvSpPr>
          <p:cNvPr id="31" name="Title 5">
            <a:extLst>
              <a:ext uri="{FF2B5EF4-FFF2-40B4-BE49-F238E27FC236}">
                <a16:creationId xmlns:a16="http://schemas.microsoft.com/office/drawing/2014/main" id="{632C3573-2668-3940-A4BB-CDF97B8F4A3F}"/>
              </a:ext>
            </a:extLst>
          </p:cNvPr>
          <p:cNvSpPr txBox="1">
            <a:spLocks/>
          </p:cNvSpPr>
          <p:nvPr/>
        </p:nvSpPr>
        <p:spPr>
          <a:xfrm>
            <a:off x="771507" y="717045"/>
            <a:ext cx="2002973"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zh-CN" altLang="en-US" sz="2400">
                <a:solidFill>
                  <a:schemeClr val="bg1"/>
                </a:solidFill>
                <a:latin typeface="Arial Narrow" panose="020B0606020202030204" pitchFamily="34" charset="0"/>
                <a:ea typeface="SimHei" panose="02010609060101010101" pitchFamily="49" charset="-122"/>
              </a:rPr>
              <a:t>鼓励</a:t>
            </a:r>
            <a:endParaRPr lang="zh-CN" altLang="en-US" sz="2400" dirty="0">
              <a:solidFill>
                <a:schemeClr val="bg1"/>
              </a:solidFill>
              <a:latin typeface="Arial Narrow" panose="020B0606020202030204" pitchFamily="34" charset="0"/>
              <a:ea typeface="SimHei" panose="02010609060101010101" pitchFamily="49" charset="-122"/>
            </a:endParaRPr>
          </a:p>
        </p:txBody>
      </p:sp>
      <p:cxnSp>
        <p:nvCxnSpPr>
          <p:cNvPr id="32" name="Straight Connector 31"/>
          <p:cNvCxnSpPr/>
          <p:nvPr/>
        </p:nvCxnSpPr>
        <p:spPr>
          <a:xfrm>
            <a:off x="2693098" y="717045"/>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34" name="Content Placeholder 3">
            <a:extLst>
              <a:ext uri="{FF2B5EF4-FFF2-40B4-BE49-F238E27FC236}">
                <a16:creationId xmlns:a16="http://schemas.microsoft.com/office/drawing/2014/main" id="{833C3185-F7E3-824F-A8BE-B1C92E2F8AA8}"/>
              </a:ext>
            </a:extLst>
          </p:cNvPr>
          <p:cNvSpPr>
            <a:spLocks noGrp="1"/>
          </p:cNvSpPr>
          <p:nvPr>
            <p:ph type="body" sz="quarter" idx="4294967295"/>
          </p:nvPr>
        </p:nvSpPr>
        <p:spPr>
          <a:xfrm>
            <a:off x="3194499" y="2050989"/>
            <a:ext cx="4193788" cy="609599"/>
          </a:xfrm>
          <a:prstGeom prst="rect">
            <a:avLst/>
          </a:prstGeom>
        </p:spPr>
        <p:txBody>
          <a:bodyPr lIns="0" tIns="0" rIns="0" bIns="0">
            <a:noAutofit/>
          </a:bodyPr>
          <a:lstStyle/>
          <a:p>
            <a:pPr marL="0" indent="0">
              <a:buClr>
                <a:schemeClr val="tx1"/>
              </a:buClr>
              <a:buSzPct val="100000"/>
              <a:buNone/>
            </a:pPr>
            <a:r>
              <a:rPr lang="zh-CN" altLang="en-US" sz="1400" dirty="0">
                <a:solidFill>
                  <a:schemeClr val="bg1"/>
                </a:solidFill>
                <a:latin typeface="Arial" panose="020B0604020202020204" pitchFamily="34" charset="0"/>
                <a:ea typeface="SimHei" panose="02010609060101010101" pitchFamily="49" charset="-122"/>
              </a:rPr>
              <a:t>建立意义深远的关系。参与问题解决。打破障碍。</a:t>
            </a:r>
          </a:p>
        </p:txBody>
      </p:sp>
      <p:sp>
        <p:nvSpPr>
          <p:cNvPr id="47" name="Title 5">
            <a:extLst>
              <a:ext uri="{FF2B5EF4-FFF2-40B4-BE49-F238E27FC236}">
                <a16:creationId xmlns:a16="http://schemas.microsoft.com/office/drawing/2014/main" id="{632C3573-2668-3940-A4BB-CDF97B8F4A3F}"/>
              </a:ext>
            </a:extLst>
          </p:cNvPr>
          <p:cNvSpPr txBox="1">
            <a:spLocks/>
          </p:cNvSpPr>
          <p:nvPr/>
        </p:nvSpPr>
        <p:spPr>
          <a:xfrm>
            <a:off x="771507" y="1902126"/>
            <a:ext cx="2002973"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zh-CN" altLang="en-US" sz="2400">
                <a:solidFill>
                  <a:schemeClr val="bg1"/>
                </a:solidFill>
                <a:latin typeface="Arial Narrow" panose="020B0606020202030204" pitchFamily="34" charset="0"/>
                <a:ea typeface="SimHei" panose="02010609060101010101" pitchFamily="49" charset="-122"/>
              </a:rPr>
              <a:t>支持</a:t>
            </a:r>
            <a:endParaRPr lang="zh-CN" altLang="en-US" sz="2400" dirty="0">
              <a:solidFill>
                <a:schemeClr val="bg1"/>
              </a:solidFill>
              <a:latin typeface="Arial Narrow" panose="020B0606020202030204" pitchFamily="34" charset="0"/>
              <a:ea typeface="SimHei" panose="02010609060101010101" pitchFamily="49" charset="-122"/>
            </a:endParaRPr>
          </a:p>
        </p:txBody>
      </p:sp>
      <p:cxnSp>
        <p:nvCxnSpPr>
          <p:cNvPr id="48" name="Straight Connector 47"/>
          <p:cNvCxnSpPr/>
          <p:nvPr/>
        </p:nvCxnSpPr>
        <p:spPr>
          <a:xfrm>
            <a:off x="2693098" y="1902126"/>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52" name="Content Placeholder 3">
            <a:extLst>
              <a:ext uri="{FF2B5EF4-FFF2-40B4-BE49-F238E27FC236}">
                <a16:creationId xmlns:a16="http://schemas.microsoft.com/office/drawing/2014/main" id="{833C3185-F7E3-824F-A8BE-B1C92E2F8AA8}"/>
              </a:ext>
            </a:extLst>
          </p:cNvPr>
          <p:cNvSpPr>
            <a:spLocks noGrp="1"/>
          </p:cNvSpPr>
          <p:nvPr>
            <p:ph type="body" sz="quarter" idx="4294967295"/>
          </p:nvPr>
        </p:nvSpPr>
        <p:spPr>
          <a:xfrm>
            <a:off x="3194498" y="2912238"/>
            <a:ext cx="4984884" cy="609599"/>
          </a:xfrm>
          <a:prstGeom prst="rect">
            <a:avLst/>
          </a:prstGeom>
        </p:spPr>
        <p:txBody>
          <a:bodyPr lIns="0" tIns="0" rIns="0" bIns="0">
            <a:noAutofit/>
          </a:bodyPr>
          <a:lstStyle/>
          <a:p>
            <a:pPr marL="0" indent="0">
              <a:buClr>
                <a:schemeClr val="tx1"/>
              </a:buClr>
              <a:buSzPct val="100000"/>
              <a:buNone/>
            </a:pPr>
            <a:r>
              <a:rPr lang="zh-CN" altLang="en-US" sz="1400" dirty="0">
                <a:solidFill>
                  <a:schemeClr val="bg1"/>
                </a:solidFill>
                <a:latin typeface="Arial" panose="020B0604020202020204" pitchFamily="34" charset="0"/>
                <a:ea typeface="SimHei" panose="02010609060101010101" pitchFamily="49" charset="-122"/>
              </a:rPr>
              <a:t>明确期望和委派对象。接受不同的选择。积极主动，共同进步。</a:t>
            </a:r>
          </a:p>
        </p:txBody>
      </p:sp>
      <p:sp>
        <p:nvSpPr>
          <p:cNvPr id="53" name="Title 5">
            <a:extLst>
              <a:ext uri="{FF2B5EF4-FFF2-40B4-BE49-F238E27FC236}">
                <a16:creationId xmlns:a16="http://schemas.microsoft.com/office/drawing/2014/main" id="{632C3573-2668-3940-A4BB-CDF97B8F4A3F}"/>
              </a:ext>
            </a:extLst>
          </p:cNvPr>
          <p:cNvSpPr txBox="1">
            <a:spLocks/>
          </p:cNvSpPr>
          <p:nvPr/>
        </p:nvSpPr>
        <p:spPr>
          <a:xfrm>
            <a:off x="771507" y="2755053"/>
            <a:ext cx="2002973"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zh-CN" altLang="en-US" sz="2400">
                <a:solidFill>
                  <a:schemeClr val="bg1"/>
                </a:solidFill>
                <a:latin typeface="Arial Narrow" panose="020B0606020202030204" pitchFamily="34" charset="0"/>
                <a:ea typeface="SimHei" panose="02010609060101010101" pitchFamily="49" charset="-122"/>
              </a:rPr>
              <a:t>赋权</a:t>
            </a:r>
            <a:endParaRPr lang="zh-CN" altLang="en-US" sz="2400" dirty="0">
              <a:solidFill>
                <a:schemeClr val="bg1"/>
              </a:solidFill>
              <a:latin typeface="Arial Narrow" panose="020B0606020202030204" pitchFamily="34" charset="0"/>
              <a:ea typeface="SimHei" panose="02010609060101010101" pitchFamily="49" charset="-122"/>
            </a:endParaRPr>
          </a:p>
        </p:txBody>
      </p:sp>
      <p:cxnSp>
        <p:nvCxnSpPr>
          <p:cNvPr id="54" name="Straight Connector 53"/>
          <p:cNvCxnSpPr/>
          <p:nvPr/>
        </p:nvCxnSpPr>
        <p:spPr>
          <a:xfrm>
            <a:off x="2693098" y="2776823"/>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cxnSp>
        <p:nvCxnSpPr>
          <p:cNvPr id="55" name="Straight Connector 54"/>
          <p:cNvCxnSpPr/>
          <p:nvPr/>
        </p:nvCxnSpPr>
        <p:spPr>
          <a:xfrm>
            <a:off x="453991" y="522057"/>
            <a:ext cx="1443048" cy="0"/>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Tree>
    <p:extLst>
      <p:ext uri="{BB962C8B-B14F-4D97-AF65-F5344CB8AC3E}">
        <p14:creationId xmlns:p14="http://schemas.microsoft.com/office/powerpoint/2010/main" val="30392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F928DA8-ED09-C846-AD9D-CC951EFF8C57}"/>
              </a:ext>
            </a:extLst>
          </p:cNvPr>
          <p:cNvSpPr>
            <a:spLocks noGrp="1"/>
          </p:cNvSpPr>
          <p:nvPr>
            <p:ph type="subTitle" idx="13"/>
          </p:nvPr>
        </p:nvSpPr>
        <p:spPr/>
        <p:txBody>
          <a:bodyPr/>
          <a:lstStyle/>
          <a:p>
            <a:r>
              <a:rPr lang="zh-CN" altLang="en-US">
                <a:latin typeface="Arial Narrow" panose="020B0606020202030204" pitchFamily="34" charset="0"/>
                <a:ea typeface="SimHei" panose="02010609060101010101" pitchFamily="49" charset="-122"/>
              </a:rPr>
              <a:t>可选小组活动</a:t>
            </a:r>
            <a:endParaRPr lang="zh-CN" altLang="en-US" dirty="0">
              <a:latin typeface="Arial Narrow" panose="020B0606020202030204" pitchFamily="34" charset="0"/>
              <a:ea typeface="SimHei" panose="02010609060101010101" pitchFamily="49" charset="-122"/>
            </a:endParaRPr>
          </a:p>
        </p:txBody>
      </p:sp>
      <p:sp>
        <p:nvSpPr>
          <p:cNvPr id="2" name="Title 1">
            <a:extLst>
              <a:ext uri="{FF2B5EF4-FFF2-40B4-BE49-F238E27FC236}">
                <a16:creationId xmlns:a16="http://schemas.microsoft.com/office/drawing/2014/main" id="{CC89838E-12E2-A843-82B4-5A5DD483BB56}"/>
              </a:ext>
            </a:extLst>
          </p:cNvPr>
          <p:cNvSpPr>
            <a:spLocks noGrp="1"/>
          </p:cNvSpPr>
          <p:nvPr>
            <p:ph type="title"/>
          </p:nvPr>
        </p:nvSpPr>
        <p:spPr>
          <a:xfrm>
            <a:off x="457200" y="361950"/>
            <a:ext cx="8229600" cy="323850"/>
          </a:xfrm>
        </p:spPr>
        <p:txBody>
          <a:bodyPr/>
          <a:lstStyle/>
          <a:p>
            <a:r>
              <a:rPr lang="zh-CN" altLang="en-US">
                <a:latin typeface="Arial Narrow" panose="020B0606020202030204" pitchFamily="34" charset="0"/>
                <a:ea typeface="SimHei" panose="02010609060101010101" pitchFamily="49" charset="-122"/>
              </a:rPr>
              <a:t>实践行为</a:t>
            </a:r>
            <a:endParaRPr lang="zh-CN" altLang="en-US" dirty="0">
              <a:latin typeface="Arial Narrow" panose="020B0606020202030204" pitchFamily="34" charset="0"/>
              <a:ea typeface="SimHei" panose="02010609060101010101" pitchFamily="49" charset="-122"/>
            </a:endParaRPr>
          </a:p>
        </p:txBody>
      </p:sp>
      <p:sp>
        <p:nvSpPr>
          <p:cNvPr id="36" name="Content Placeholder 35">
            <a:extLst>
              <a:ext uri="{FF2B5EF4-FFF2-40B4-BE49-F238E27FC236}">
                <a16:creationId xmlns:a16="http://schemas.microsoft.com/office/drawing/2014/main" id="{27E0B6C0-6A5A-9840-AF76-D6E696744F70}"/>
              </a:ext>
            </a:extLst>
          </p:cNvPr>
          <p:cNvSpPr>
            <a:spLocks noGrp="1"/>
          </p:cNvSpPr>
          <p:nvPr>
            <p:ph idx="1"/>
          </p:nvPr>
        </p:nvSpPr>
        <p:spPr>
          <a:xfrm>
            <a:off x="457200" y="1329690"/>
            <a:ext cx="3374571" cy="3425190"/>
          </a:xfrm>
        </p:spPr>
        <p:txBody>
          <a:bodyPr>
            <a:normAutofit/>
          </a:bodyPr>
          <a:lstStyle/>
          <a:p>
            <a:pPr marL="0" indent="0">
              <a:buNone/>
            </a:pPr>
            <a:r>
              <a:rPr lang="zh-CN" altLang="en-US" sz="1400" dirty="0">
                <a:latin typeface="Arial" panose="020B0604020202020204" pitchFamily="34" charset="0"/>
                <a:ea typeface="SimHei" panose="02010609060101010101" pitchFamily="49" charset="-122"/>
              </a:rPr>
              <a:t>思考一下分配给您的行为及其对您的意义。</a:t>
            </a:r>
          </a:p>
          <a:p>
            <a:pPr marL="0" indent="0">
              <a:buNone/>
            </a:pPr>
            <a:endParaRPr lang="zh-CN" altLang="en-US" sz="1400" dirty="0">
              <a:latin typeface="Arial" panose="020B0604020202020204" pitchFamily="34" charset="0"/>
              <a:ea typeface="SimHei" panose="02010609060101010101" pitchFamily="49" charset="-122"/>
            </a:endParaRPr>
          </a:p>
          <a:p>
            <a:pPr marL="0" indent="0">
              <a:buNone/>
            </a:pPr>
            <a:r>
              <a:rPr lang="zh-CN" altLang="en-US" sz="1400" dirty="0">
                <a:latin typeface="Arial" panose="020B0604020202020204" pitchFamily="34" charset="0"/>
                <a:ea typeface="SimHei" panose="02010609060101010101" pitchFamily="49" charset="-122"/>
              </a:rPr>
              <a:t>花点时间记录您现在或将来如何表现这种行为的具体示例。</a:t>
            </a:r>
          </a:p>
          <a:p>
            <a:pPr marL="0" indent="0">
              <a:buNone/>
            </a:pPr>
            <a:endParaRPr lang="zh-CN" altLang="en-US" sz="1400" dirty="0">
              <a:latin typeface="Arial" panose="020B0604020202020204" pitchFamily="34" charset="0"/>
              <a:ea typeface="SimHei" panose="02010609060101010101" pitchFamily="49" charset="-122"/>
            </a:endParaRPr>
          </a:p>
          <a:p>
            <a:pPr marL="0" indent="0">
              <a:buNone/>
            </a:pPr>
            <a:r>
              <a:rPr lang="zh-CN" altLang="en-US" sz="1400" dirty="0">
                <a:latin typeface="Arial" panose="020B0604020202020204" pitchFamily="34" charset="0"/>
                <a:ea typeface="SimHei" panose="02010609060101010101" pitchFamily="49" charset="-122"/>
              </a:rPr>
              <a:t>与全组分享最佳示例。</a:t>
            </a:r>
          </a:p>
        </p:txBody>
      </p:sp>
      <p:sp>
        <p:nvSpPr>
          <p:cNvPr id="4" name="Footer Placeholder 3">
            <a:extLst>
              <a:ext uri="{FF2B5EF4-FFF2-40B4-BE49-F238E27FC236}">
                <a16:creationId xmlns:a16="http://schemas.microsoft.com/office/drawing/2014/main" id="{8AC0E676-2457-DF4E-A7A6-33DD56FC3113}"/>
              </a:ext>
            </a:extLst>
          </p:cNvPr>
          <p:cNvSpPr>
            <a:spLocks noGrp="1"/>
          </p:cNvSpPr>
          <p:nvPr>
            <p:ph type="ftr" sz="quarter" idx="11"/>
          </p:nvPr>
        </p:nvSpPr>
        <p:spPr/>
        <p:txBody>
          <a:bodyPr/>
          <a:lstStyle/>
          <a:p>
            <a:r>
              <a:rPr lang="zh-CN" altLang="en-US">
                <a:latin typeface="Arial Narrow" panose="020B0606020202030204" pitchFamily="34" charset="0"/>
                <a:ea typeface="SimHei" panose="02010609060101010101" pitchFamily="49" charset="-122"/>
              </a:rPr>
              <a:t>我们的核心价值观团队讨论指南</a:t>
            </a:r>
            <a:endParaRPr lang="zh-CN" altLang="en-US" dirty="0">
              <a:latin typeface="Arial Narrow" panose="020B0606020202030204" pitchFamily="34" charset="0"/>
              <a:ea typeface="SimHei" panose="02010609060101010101" pitchFamily="49" charset="-122"/>
            </a:endParaRPr>
          </a:p>
        </p:txBody>
      </p:sp>
      <p:sp>
        <p:nvSpPr>
          <p:cNvPr id="5" name="Slide Number Placeholder 4">
            <a:extLst>
              <a:ext uri="{FF2B5EF4-FFF2-40B4-BE49-F238E27FC236}">
                <a16:creationId xmlns:a16="http://schemas.microsoft.com/office/drawing/2014/main" id="{EDC4B7D3-3475-C448-B4C9-13B829BE2305}"/>
              </a:ext>
            </a:extLst>
          </p:cNvPr>
          <p:cNvSpPr>
            <a:spLocks noGrp="1"/>
          </p:cNvSpPr>
          <p:nvPr>
            <p:ph type="sldNum" sz="quarter" idx="12"/>
          </p:nvPr>
        </p:nvSpPr>
        <p:spPr/>
        <p:txBody>
          <a:bodyPr/>
          <a:lstStyle/>
          <a:p>
            <a:fld id="{8CF57710-2755-44C5-A659-380A6F36418D}" type="slidenum">
              <a:rPr lang="en-US" altLang="zh-CN" smtClean="0">
                <a:latin typeface="Arial" panose="020B0604020202020204" pitchFamily="34" charset="0"/>
                <a:ea typeface="SimHei" panose="02010609060101010101" pitchFamily="49" charset="-122"/>
              </a:rPr>
              <a:pPr/>
              <a:t>11</a:t>
            </a:fld>
            <a:endParaRPr lang="zh-CN" altLang="en-US" dirty="0">
              <a:latin typeface="Arial" panose="020B0604020202020204" pitchFamily="34" charset="0"/>
              <a:ea typeface="SimHei" panose="02010609060101010101" pitchFamily="49" charset="-122"/>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385" y="1329690"/>
            <a:ext cx="4727684" cy="3128211"/>
          </a:xfrm>
          <a:prstGeom prst="rect">
            <a:avLst/>
          </a:prstGeom>
        </p:spPr>
      </p:pic>
    </p:spTree>
    <p:extLst>
      <p:ext uri="{BB962C8B-B14F-4D97-AF65-F5344CB8AC3E}">
        <p14:creationId xmlns:p14="http://schemas.microsoft.com/office/powerpoint/2010/main" val="427171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9838E-12E2-A843-82B4-5A5DD483BB56}"/>
              </a:ext>
            </a:extLst>
          </p:cNvPr>
          <p:cNvSpPr>
            <a:spLocks noGrp="1"/>
          </p:cNvSpPr>
          <p:nvPr>
            <p:ph type="title"/>
          </p:nvPr>
        </p:nvSpPr>
        <p:spPr>
          <a:xfrm>
            <a:off x="457200" y="361950"/>
            <a:ext cx="8229600" cy="323850"/>
          </a:xfrm>
        </p:spPr>
        <p:txBody>
          <a:bodyPr/>
          <a:lstStyle/>
          <a:p>
            <a:r>
              <a:rPr lang="zh-CN" altLang="en-US">
                <a:latin typeface="Arial Narrow" panose="020B0606020202030204" pitchFamily="34" charset="0"/>
                <a:ea typeface="SimHei" panose="02010609060101010101" pitchFamily="49" charset="-122"/>
              </a:rPr>
              <a:t>接下来呢？</a:t>
            </a:r>
            <a:endParaRPr lang="zh-CN" altLang="en-US" dirty="0">
              <a:latin typeface="Arial Narrow" panose="020B0606020202030204" pitchFamily="34" charset="0"/>
              <a:ea typeface="SimHei" panose="02010609060101010101" pitchFamily="49" charset="-122"/>
            </a:endParaRPr>
          </a:p>
        </p:txBody>
      </p:sp>
      <p:sp>
        <p:nvSpPr>
          <p:cNvPr id="36" name="Content Placeholder 35">
            <a:extLst>
              <a:ext uri="{FF2B5EF4-FFF2-40B4-BE49-F238E27FC236}">
                <a16:creationId xmlns:a16="http://schemas.microsoft.com/office/drawing/2014/main" id="{27E0B6C0-6A5A-9840-AF76-D6E696744F70}"/>
              </a:ext>
            </a:extLst>
          </p:cNvPr>
          <p:cNvSpPr>
            <a:spLocks noGrp="1"/>
          </p:cNvSpPr>
          <p:nvPr>
            <p:ph idx="1"/>
          </p:nvPr>
        </p:nvSpPr>
        <p:spPr>
          <a:xfrm>
            <a:off x="457200" y="1329690"/>
            <a:ext cx="6738257" cy="3425190"/>
          </a:xfrm>
        </p:spPr>
        <p:txBody>
          <a:bodyPr>
            <a:normAutofit/>
          </a:bodyPr>
          <a:lstStyle/>
          <a:p>
            <a:pPr marL="0" indent="0">
              <a:buNone/>
            </a:pPr>
            <a:r>
              <a:rPr lang="zh-CN" altLang="en-US" sz="1400" b="1" dirty="0">
                <a:latin typeface="Arial" panose="020B0604020202020204" pitchFamily="34" charset="0"/>
                <a:ea typeface="SimHei" panose="02010609060101010101" pitchFamily="49" charset="-122"/>
              </a:rPr>
              <a:t>学习</a:t>
            </a:r>
          </a:p>
          <a:p>
            <a:pPr marL="0" indent="0">
              <a:buNone/>
            </a:pPr>
            <a:r>
              <a:rPr lang="zh-CN" altLang="en-US" sz="1400" dirty="0">
                <a:latin typeface="Arial" panose="020B0604020202020204" pitchFamily="34" charset="0"/>
                <a:ea typeface="SimHei" panose="02010609060101010101" pitchFamily="49" charset="-122"/>
              </a:rPr>
              <a:t>今天是为了让大家了解我们的核心价值观以及将其付诸实践的行为。以后你们会获悉更多相关信息。</a:t>
            </a:r>
          </a:p>
          <a:p>
            <a:pPr marL="0" indent="0">
              <a:buNone/>
            </a:pPr>
            <a:r>
              <a:rPr lang="zh-CN" altLang="en-US" sz="1400" b="1" dirty="0">
                <a:latin typeface="Arial" panose="020B0604020202020204" pitchFamily="34" charset="0"/>
                <a:ea typeface="SimHei" panose="02010609060101010101" pitchFamily="49" charset="-122"/>
              </a:rPr>
              <a:t>采用</a:t>
            </a:r>
          </a:p>
          <a:p>
            <a:pPr marL="0" indent="0">
              <a:buNone/>
            </a:pPr>
            <a:r>
              <a:rPr lang="zh-CN" altLang="en-US" sz="1400" dirty="0">
                <a:latin typeface="Arial" panose="020B0604020202020204" pitchFamily="34" charset="0"/>
                <a:ea typeface="SimHei" panose="02010609060101010101" pitchFamily="49" charset="-122"/>
              </a:rPr>
              <a:t>未来我们希望员工在日常工作中有意识地采用这些行为，实践决定我们定位的价值观。</a:t>
            </a:r>
          </a:p>
          <a:p>
            <a:pPr marL="0" indent="0">
              <a:buNone/>
            </a:pPr>
            <a:r>
              <a:rPr lang="zh-CN" altLang="en-US" sz="1400" b="1" dirty="0">
                <a:latin typeface="Arial" panose="020B0604020202020204" pitchFamily="34" charset="0"/>
                <a:ea typeface="SimHei" panose="02010609060101010101" pitchFamily="49" charset="-122"/>
              </a:rPr>
              <a:t>实践</a:t>
            </a:r>
          </a:p>
          <a:p>
            <a:pPr marL="0" indent="0">
              <a:buNone/>
            </a:pPr>
            <a:r>
              <a:rPr lang="zh-CN" altLang="en-US" sz="1400" dirty="0">
                <a:latin typeface="Arial" panose="020B0604020202020204" pitchFamily="34" charset="0"/>
                <a:ea typeface="SimHei" panose="02010609060101010101" pitchFamily="49" charset="-122"/>
              </a:rPr>
              <a:t>随着这些价值观和行为在我们的日常工作方式中变得日益重要，我们将继续创建衡量和识别它们的方法。</a:t>
            </a:r>
          </a:p>
        </p:txBody>
      </p:sp>
      <p:sp>
        <p:nvSpPr>
          <p:cNvPr id="4" name="Footer Placeholder 3">
            <a:extLst>
              <a:ext uri="{FF2B5EF4-FFF2-40B4-BE49-F238E27FC236}">
                <a16:creationId xmlns:a16="http://schemas.microsoft.com/office/drawing/2014/main" id="{8AC0E676-2457-DF4E-A7A6-33DD56FC3113}"/>
              </a:ext>
            </a:extLst>
          </p:cNvPr>
          <p:cNvSpPr>
            <a:spLocks noGrp="1"/>
          </p:cNvSpPr>
          <p:nvPr>
            <p:ph type="ftr" sz="quarter" idx="11"/>
          </p:nvPr>
        </p:nvSpPr>
        <p:spPr/>
        <p:txBody>
          <a:bodyPr/>
          <a:lstStyle/>
          <a:p>
            <a:r>
              <a:rPr lang="zh-CN" altLang="en-US">
                <a:latin typeface="Arial Narrow" panose="020B0606020202030204" pitchFamily="34" charset="0"/>
                <a:ea typeface="SimHei" panose="02010609060101010101" pitchFamily="49" charset="-122"/>
              </a:rPr>
              <a:t>我们的核心价值观团队讨论指南</a:t>
            </a:r>
            <a:endParaRPr lang="zh-CN" altLang="en-US" dirty="0">
              <a:latin typeface="Arial Narrow" panose="020B0606020202030204" pitchFamily="34" charset="0"/>
              <a:ea typeface="SimHei" panose="02010609060101010101" pitchFamily="49" charset="-122"/>
            </a:endParaRPr>
          </a:p>
        </p:txBody>
      </p:sp>
      <p:sp>
        <p:nvSpPr>
          <p:cNvPr id="5" name="Slide Number Placeholder 4">
            <a:extLst>
              <a:ext uri="{FF2B5EF4-FFF2-40B4-BE49-F238E27FC236}">
                <a16:creationId xmlns:a16="http://schemas.microsoft.com/office/drawing/2014/main" id="{EDC4B7D3-3475-C448-B4C9-13B829BE2305}"/>
              </a:ext>
            </a:extLst>
          </p:cNvPr>
          <p:cNvSpPr>
            <a:spLocks noGrp="1"/>
          </p:cNvSpPr>
          <p:nvPr>
            <p:ph type="sldNum" sz="quarter" idx="12"/>
          </p:nvPr>
        </p:nvSpPr>
        <p:spPr/>
        <p:txBody>
          <a:bodyPr/>
          <a:lstStyle/>
          <a:p>
            <a:fld id="{8CF57710-2755-44C5-A659-380A6F36418D}" type="slidenum">
              <a:rPr lang="en-US" altLang="zh-CN" smtClean="0">
                <a:latin typeface="Arial" panose="020B0604020202020204" pitchFamily="34" charset="0"/>
                <a:ea typeface="SimHei" panose="02010609060101010101" pitchFamily="49" charset="-122"/>
              </a:rPr>
              <a:pPr/>
              <a:t>12</a:t>
            </a:fld>
            <a:endParaRPr lang="zh-CN" altLang="en-US" dirty="0">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328469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51B2-BD57-E345-9474-D4CA9AE616EF}"/>
              </a:ext>
            </a:extLst>
          </p:cNvPr>
          <p:cNvSpPr>
            <a:spLocks noGrp="1"/>
          </p:cNvSpPr>
          <p:nvPr>
            <p:ph type="ctrTitle"/>
          </p:nvPr>
        </p:nvSpPr>
        <p:spPr>
          <a:xfrm>
            <a:off x="457200" y="1327150"/>
            <a:ext cx="8229600" cy="1597024"/>
          </a:xfrm>
        </p:spPr>
        <p:txBody>
          <a:bodyPr/>
          <a:lstStyle/>
          <a:p>
            <a:pPr lvl="0" algn="ctr"/>
            <a:r>
              <a:rPr lang="zh-CN" altLang="en-US">
                <a:latin typeface="Arial Narrow" panose="020B0606020202030204" pitchFamily="34" charset="0"/>
                <a:ea typeface="SimHei" panose="02010609060101010101" pitchFamily="49" charset="-122"/>
              </a:rPr>
              <a:t>问题或反馈？</a:t>
            </a:r>
            <a:endParaRPr lang="zh-CN" altLang="en-US" dirty="0">
              <a:latin typeface="Arial Narrow" panose="020B0606020202030204" pitchFamily="34" charset="0"/>
              <a:ea typeface="SimHei" panose="02010609060101010101" pitchFamily="49" charset="-122"/>
            </a:endParaRPr>
          </a:p>
        </p:txBody>
      </p:sp>
    </p:spTree>
    <p:extLst>
      <p:ext uri="{BB962C8B-B14F-4D97-AF65-F5344CB8AC3E}">
        <p14:creationId xmlns:p14="http://schemas.microsoft.com/office/powerpoint/2010/main" val="98879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9838E-12E2-A843-82B4-5A5DD483BB56}"/>
              </a:ext>
            </a:extLst>
          </p:cNvPr>
          <p:cNvSpPr>
            <a:spLocks noGrp="1"/>
          </p:cNvSpPr>
          <p:nvPr>
            <p:ph type="title"/>
          </p:nvPr>
        </p:nvSpPr>
        <p:spPr>
          <a:xfrm>
            <a:off x="457200" y="361950"/>
            <a:ext cx="8229600" cy="323850"/>
          </a:xfrm>
        </p:spPr>
        <p:txBody>
          <a:bodyPr/>
          <a:lstStyle/>
          <a:p>
            <a:r>
              <a:rPr lang="zh-CN" altLang="en-US">
                <a:latin typeface="Arial Narrow" panose="020B0606020202030204" pitchFamily="34" charset="0"/>
                <a:ea typeface="SimHei" panose="02010609060101010101" pitchFamily="49" charset="-122"/>
              </a:rPr>
              <a:t>工作会议日程</a:t>
            </a:r>
            <a:endParaRPr lang="zh-CN" altLang="en-US" dirty="0">
              <a:latin typeface="Arial Narrow" panose="020B0606020202030204" pitchFamily="34" charset="0"/>
              <a:ea typeface="SimHei" panose="02010609060101010101" pitchFamily="49" charset="-122"/>
            </a:endParaRPr>
          </a:p>
        </p:txBody>
      </p:sp>
      <p:sp>
        <p:nvSpPr>
          <p:cNvPr id="36" name="Content Placeholder 35">
            <a:extLst>
              <a:ext uri="{FF2B5EF4-FFF2-40B4-BE49-F238E27FC236}">
                <a16:creationId xmlns:a16="http://schemas.microsoft.com/office/drawing/2014/main" id="{27E0B6C0-6A5A-9840-AF76-D6E696744F70}"/>
              </a:ext>
            </a:extLst>
          </p:cNvPr>
          <p:cNvSpPr>
            <a:spLocks noGrp="1"/>
          </p:cNvSpPr>
          <p:nvPr>
            <p:ph idx="1"/>
          </p:nvPr>
        </p:nvSpPr>
        <p:spPr/>
        <p:txBody>
          <a:bodyPr>
            <a:normAutofit/>
          </a:bodyPr>
          <a:lstStyle/>
          <a:p>
            <a:pPr marL="0" indent="0">
              <a:buNone/>
            </a:pPr>
            <a:r>
              <a:rPr lang="zh-CN" altLang="en-US" sz="1400" b="1" dirty="0">
                <a:latin typeface="Arial" panose="020B0604020202020204" pitchFamily="34" charset="0"/>
                <a:ea typeface="SimHei" panose="02010609060101010101" pitchFamily="49" charset="-122"/>
              </a:rPr>
              <a:t>文化转型</a:t>
            </a:r>
          </a:p>
          <a:p>
            <a:pPr marL="0" indent="0">
              <a:buNone/>
            </a:pPr>
            <a:r>
              <a:rPr lang="zh-CN" altLang="en-US" sz="1400" b="1" dirty="0">
                <a:latin typeface="Arial" panose="020B0604020202020204" pitchFamily="34" charset="0"/>
                <a:ea typeface="SimHei" panose="02010609060101010101" pitchFamily="49" charset="-122"/>
              </a:rPr>
              <a:t>我们如何实现此目标</a:t>
            </a:r>
          </a:p>
          <a:p>
            <a:pPr marL="0" indent="0">
              <a:buNone/>
            </a:pPr>
            <a:r>
              <a:rPr lang="zh-CN" altLang="en-US" sz="1400" b="1" dirty="0">
                <a:latin typeface="Arial" panose="020B0604020202020204" pitchFamily="34" charset="0"/>
                <a:ea typeface="SimHei" panose="02010609060101010101" pitchFamily="49" charset="-122"/>
              </a:rPr>
              <a:t>我们的核心价值观简介</a:t>
            </a:r>
          </a:p>
          <a:p>
            <a:pPr marL="0" indent="0">
              <a:buNone/>
            </a:pPr>
            <a:r>
              <a:rPr lang="zh-CN" altLang="en-US" sz="1400" b="1" dirty="0">
                <a:latin typeface="Arial" panose="020B0604020202020204" pitchFamily="34" charset="0"/>
                <a:ea typeface="SimHei" panose="02010609060101010101" pitchFamily="49" charset="-122"/>
              </a:rPr>
              <a:t>目标、愿景和使命</a:t>
            </a:r>
          </a:p>
          <a:p>
            <a:pPr marL="0" indent="0">
              <a:buNone/>
            </a:pPr>
            <a:r>
              <a:rPr lang="zh-CN" altLang="en-US" sz="1400" b="1" dirty="0">
                <a:latin typeface="Arial" panose="020B0604020202020204" pitchFamily="34" charset="0"/>
                <a:ea typeface="SimHei" panose="02010609060101010101" pitchFamily="49" charset="-122"/>
              </a:rPr>
              <a:t>价值观</a:t>
            </a:r>
          </a:p>
          <a:p>
            <a:pPr marL="0" indent="0">
              <a:buNone/>
            </a:pPr>
            <a:r>
              <a:rPr lang="zh-CN" altLang="en-US" sz="1400" b="1" dirty="0">
                <a:latin typeface="Arial" panose="020B0604020202020204" pitchFamily="34" charset="0"/>
                <a:ea typeface="SimHei" panose="02010609060101010101" pitchFamily="49" charset="-122"/>
              </a:rPr>
              <a:t>行为</a:t>
            </a:r>
          </a:p>
          <a:p>
            <a:pPr marL="0" indent="0">
              <a:buNone/>
            </a:pPr>
            <a:r>
              <a:rPr lang="zh-CN" altLang="en-US" sz="1400" b="1" dirty="0">
                <a:latin typeface="Arial" panose="020B0604020202020204" pitchFamily="34" charset="0"/>
                <a:ea typeface="SimHei" panose="02010609060101010101" pitchFamily="49" charset="-122"/>
              </a:rPr>
              <a:t>小组活动</a:t>
            </a:r>
          </a:p>
          <a:p>
            <a:pPr marL="0" indent="0">
              <a:buNone/>
            </a:pPr>
            <a:r>
              <a:rPr lang="zh-CN" altLang="en-US" sz="1400" b="1" dirty="0">
                <a:latin typeface="Arial" panose="020B0604020202020204" pitchFamily="34" charset="0"/>
                <a:ea typeface="SimHei" panose="02010609060101010101" pitchFamily="49" charset="-122"/>
              </a:rPr>
              <a:t>问答</a:t>
            </a:r>
          </a:p>
        </p:txBody>
      </p:sp>
      <p:sp>
        <p:nvSpPr>
          <p:cNvPr id="4" name="Footer Placeholder 3">
            <a:extLst>
              <a:ext uri="{FF2B5EF4-FFF2-40B4-BE49-F238E27FC236}">
                <a16:creationId xmlns:a16="http://schemas.microsoft.com/office/drawing/2014/main" id="{8AC0E676-2457-DF4E-A7A6-33DD56FC3113}"/>
              </a:ext>
            </a:extLst>
          </p:cNvPr>
          <p:cNvSpPr>
            <a:spLocks noGrp="1"/>
          </p:cNvSpPr>
          <p:nvPr>
            <p:ph type="ftr" sz="quarter" idx="11"/>
          </p:nvPr>
        </p:nvSpPr>
        <p:spPr/>
        <p:txBody>
          <a:bodyPr/>
          <a:lstStyle/>
          <a:p>
            <a:r>
              <a:rPr lang="zh-CN" altLang="en-US">
                <a:latin typeface="Arial Narrow" panose="020B0606020202030204" pitchFamily="34" charset="0"/>
                <a:ea typeface="SimHei" panose="02010609060101010101" pitchFamily="49" charset="-122"/>
              </a:rPr>
              <a:t>我们的核心价值观团队讨论指南</a:t>
            </a:r>
            <a:endParaRPr lang="zh-CN" altLang="en-US" dirty="0">
              <a:latin typeface="Arial Narrow" panose="020B0606020202030204" pitchFamily="34" charset="0"/>
              <a:ea typeface="SimHei" panose="02010609060101010101" pitchFamily="49" charset="-122"/>
            </a:endParaRPr>
          </a:p>
        </p:txBody>
      </p:sp>
      <p:sp>
        <p:nvSpPr>
          <p:cNvPr id="5" name="Slide Number Placeholder 4">
            <a:extLst>
              <a:ext uri="{FF2B5EF4-FFF2-40B4-BE49-F238E27FC236}">
                <a16:creationId xmlns:a16="http://schemas.microsoft.com/office/drawing/2014/main" id="{EDC4B7D3-3475-C448-B4C9-13B829BE2305}"/>
              </a:ext>
            </a:extLst>
          </p:cNvPr>
          <p:cNvSpPr>
            <a:spLocks noGrp="1"/>
          </p:cNvSpPr>
          <p:nvPr>
            <p:ph type="sldNum" sz="quarter" idx="12"/>
          </p:nvPr>
        </p:nvSpPr>
        <p:spPr/>
        <p:txBody>
          <a:bodyPr/>
          <a:lstStyle/>
          <a:p>
            <a:fld id="{8CF57710-2755-44C5-A659-380A6F36418D}" type="slidenum">
              <a:rPr lang="en-US" altLang="zh-CN" smtClean="0">
                <a:latin typeface="Arial" panose="020B0604020202020204" pitchFamily="34" charset="0"/>
                <a:ea typeface="SimHei" panose="02010609060101010101" pitchFamily="49" charset="-122"/>
              </a:rPr>
              <a:pPr/>
              <a:t>2</a:t>
            </a:fld>
            <a:endParaRPr lang="zh-CN" altLang="en-US" dirty="0">
              <a:latin typeface="Arial" panose="020B0604020202020204" pitchFamily="34" charset="0"/>
              <a:ea typeface="SimHei" panose="02010609060101010101" pitchFamily="49" charset="-122"/>
            </a:endParaRPr>
          </a:p>
        </p:txBody>
      </p:sp>
      <p:pic>
        <p:nvPicPr>
          <p:cNvPr id="7" name="Picture 6">
            <a:extLst>
              <a:ext uri="{FF2B5EF4-FFF2-40B4-BE49-F238E27FC236}">
                <a16:creationId xmlns:a16="http://schemas.microsoft.com/office/drawing/2014/main" id="{E94A416A-62A9-454D-A097-D4026D9DC7C2}"/>
              </a:ext>
            </a:extLst>
          </p:cNvPr>
          <p:cNvPicPr>
            <a:picLocks noChangeAspect="1"/>
          </p:cNvPicPr>
          <p:nvPr/>
        </p:nvPicPr>
        <p:blipFill rotWithShape="1">
          <a:blip r:embed="rId3"/>
          <a:srcRect l="35079" t="25457" b="6062"/>
          <a:stretch/>
        </p:blipFill>
        <p:spPr>
          <a:xfrm>
            <a:off x="3656559" y="520868"/>
            <a:ext cx="5289550" cy="4232108"/>
          </a:xfrm>
          <a:prstGeom prst="rect">
            <a:avLst/>
          </a:prstGeom>
        </p:spPr>
      </p:pic>
    </p:spTree>
    <p:extLst>
      <p:ext uri="{BB962C8B-B14F-4D97-AF65-F5344CB8AC3E}">
        <p14:creationId xmlns:p14="http://schemas.microsoft.com/office/powerpoint/2010/main" val="263275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8D2B-F6E8-8F4B-8219-FBDD5736E984}"/>
              </a:ext>
            </a:extLst>
          </p:cNvPr>
          <p:cNvSpPr>
            <a:spLocks noGrp="1"/>
          </p:cNvSpPr>
          <p:nvPr>
            <p:ph type="title"/>
          </p:nvPr>
        </p:nvSpPr>
        <p:spPr>
          <a:xfrm>
            <a:off x="457200" y="361950"/>
            <a:ext cx="6950075" cy="643890"/>
          </a:xfrm>
        </p:spPr>
        <p:txBody>
          <a:bodyPr/>
          <a:lstStyle/>
          <a:p>
            <a:r>
              <a:rPr lang="zh-CN" altLang="en-US">
                <a:latin typeface="Arial Narrow" panose="020B0606020202030204" pitchFamily="34" charset="0"/>
                <a:ea typeface="SimHei" panose="02010609060101010101" pitchFamily="49" charset="-122"/>
              </a:rPr>
              <a:t>文化转型</a:t>
            </a:r>
            <a:endParaRPr lang="zh-CN" altLang="en-US" dirty="0">
              <a:latin typeface="Arial Narrow" panose="020B0606020202030204" pitchFamily="34" charset="0"/>
              <a:ea typeface="SimHei" panose="02010609060101010101" pitchFamily="49" charset="-122"/>
            </a:endParaRPr>
          </a:p>
        </p:txBody>
      </p:sp>
      <p:sp>
        <p:nvSpPr>
          <p:cNvPr id="4" name="Content Placeholder 3">
            <a:extLst>
              <a:ext uri="{FF2B5EF4-FFF2-40B4-BE49-F238E27FC236}">
                <a16:creationId xmlns:a16="http://schemas.microsoft.com/office/drawing/2014/main" id="{833C3185-F7E3-824F-A8BE-B1C92E2F8AA8}"/>
              </a:ext>
            </a:extLst>
          </p:cNvPr>
          <p:cNvSpPr>
            <a:spLocks noGrp="1"/>
          </p:cNvSpPr>
          <p:nvPr>
            <p:ph sz="half" idx="1"/>
          </p:nvPr>
        </p:nvSpPr>
        <p:spPr>
          <a:xfrm>
            <a:off x="457199" y="1327149"/>
            <a:ext cx="2623457" cy="3425825"/>
          </a:xfrm>
        </p:spPr>
        <p:txBody>
          <a:bodyPr>
            <a:normAutofit/>
          </a:bodyPr>
          <a:lstStyle/>
          <a:p>
            <a:pPr>
              <a:spcBef>
                <a:spcPts val="0"/>
              </a:spcBef>
              <a:spcAft>
                <a:spcPts val="800"/>
              </a:spcAft>
              <a:buSzPct val="90000"/>
            </a:pPr>
            <a:r>
              <a:rPr lang="en-US" altLang="zh-CN" sz="1400" dirty="0">
                <a:latin typeface="Arial" panose="020B0604020202020204" pitchFamily="34" charset="0"/>
                <a:ea typeface="SimHei" panose="02010609060101010101" pitchFamily="49" charset="-122"/>
              </a:rPr>
              <a:t>Pratt &amp; Whitney </a:t>
            </a:r>
            <a:r>
              <a:rPr lang="zh-CN" altLang="en-US" sz="1400" dirty="0">
                <a:latin typeface="Arial" panose="020B0604020202020204" pitchFamily="34" charset="0"/>
                <a:ea typeface="SimHei" panose="02010609060101010101" pitchFamily="49" charset="-122"/>
              </a:rPr>
              <a:t>正在经历文化转型</a:t>
            </a:r>
            <a:br>
              <a:rPr lang="zh-CN" altLang="en-US" dirty="0">
                <a:latin typeface="Arial" panose="020B0604020202020204" pitchFamily="34" charset="0"/>
                <a:ea typeface="SimHei" panose="02010609060101010101" pitchFamily="49" charset="-122"/>
              </a:rPr>
            </a:br>
            <a:endParaRPr lang="zh-CN" altLang="en-US" sz="1400" dirty="0">
              <a:latin typeface="Arial" panose="020B0604020202020204" pitchFamily="34" charset="0"/>
              <a:ea typeface="SimHei" panose="02010609060101010101" pitchFamily="49" charset="-122"/>
            </a:endParaRPr>
          </a:p>
          <a:p>
            <a:pPr>
              <a:spcBef>
                <a:spcPts val="0"/>
              </a:spcBef>
              <a:spcAft>
                <a:spcPts val="800"/>
              </a:spcAft>
              <a:buSzPct val="90000"/>
            </a:pPr>
            <a:r>
              <a:rPr lang="zh-CN" altLang="en-US" sz="1400" dirty="0">
                <a:latin typeface="Arial" panose="020B0604020202020204" pitchFamily="34" charset="0"/>
                <a:ea typeface="SimHei" panose="02010609060101010101" pitchFamily="49" charset="-122"/>
              </a:rPr>
              <a:t>员工必须了解我们的定位以及我们如何与客户、供应商或互相协作</a:t>
            </a:r>
            <a:br>
              <a:rPr lang="zh-CN" altLang="en-US" dirty="0">
                <a:latin typeface="Arial" panose="020B0604020202020204" pitchFamily="34" charset="0"/>
                <a:ea typeface="SimHei" panose="02010609060101010101" pitchFamily="49" charset="-122"/>
              </a:rPr>
            </a:br>
            <a:endParaRPr lang="zh-CN" altLang="en-US" sz="1400" dirty="0">
              <a:latin typeface="Arial" panose="020B0604020202020204" pitchFamily="34" charset="0"/>
              <a:ea typeface="SimHei" panose="02010609060101010101" pitchFamily="49" charset="-122"/>
            </a:endParaRPr>
          </a:p>
          <a:p>
            <a:pPr>
              <a:spcBef>
                <a:spcPts val="0"/>
              </a:spcBef>
              <a:spcAft>
                <a:spcPts val="800"/>
              </a:spcAft>
              <a:buSzPct val="90000"/>
            </a:pPr>
            <a:r>
              <a:rPr lang="zh-CN" altLang="en-US" sz="1400" dirty="0">
                <a:latin typeface="Arial" panose="020B0604020202020204" pitchFamily="34" charset="0"/>
                <a:ea typeface="SimHei" panose="02010609060101010101" pitchFamily="49" charset="-122"/>
              </a:rPr>
              <a:t>一致、透明且及时的沟通对这次转型至关重要</a:t>
            </a:r>
          </a:p>
        </p:txBody>
      </p:sp>
      <p:pic>
        <p:nvPicPr>
          <p:cNvPr id="9" name="Content Placeholder 8">
            <a:extLst>
              <a:ext uri="{FF2B5EF4-FFF2-40B4-BE49-F238E27FC236}">
                <a16:creationId xmlns:a16="http://schemas.microsoft.com/office/drawing/2014/main" id="{67DC5372-731F-1542-9BEF-CF64919AF978}"/>
              </a:ext>
            </a:extLst>
          </p:cNvPr>
          <p:cNvPicPr>
            <a:picLocks noGrp="1"/>
          </p:cNvPicPr>
          <p:nvPr>
            <p:ph sz="half" idx="2"/>
          </p:nvPr>
        </p:nvPicPr>
        <p:blipFill rotWithShape="1">
          <a:blip r:embed="rId3"/>
          <a:srcRect l="5733"/>
          <a:stretch/>
        </p:blipFill>
        <p:spPr>
          <a:xfrm>
            <a:off x="3601453" y="1327149"/>
            <a:ext cx="5084948" cy="2926080"/>
          </a:xfrm>
        </p:spPr>
      </p:pic>
      <p:sp>
        <p:nvSpPr>
          <p:cNvPr id="6" name="Footer Placeholder 5">
            <a:extLst>
              <a:ext uri="{FF2B5EF4-FFF2-40B4-BE49-F238E27FC236}">
                <a16:creationId xmlns:a16="http://schemas.microsoft.com/office/drawing/2014/main" id="{1B69C053-9239-8B4A-B7E4-E66BD0C3D324}"/>
              </a:ext>
            </a:extLst>
          </p:cNvPr>
          <p:cNvSpPr>
            <a:spLocks noGrp="1"/>
          </p:cNvSpPr>
          <p:nvPr>
            <p:ph type="ftr" sz="quarter" idx="11"/>
          </p:nvPr>
        </p:nvSpPr>
        <p:spPr/>
        <p:txBody>
          <a:bodyPr/>
          <a:lstStyle/>
          <a:p>
            <a:r>
              <a:rPr lang="zh-CN" altLang="en-US">
                <a:latin typeface="Arial Narrow" panose="020B0606020202030204" pitchFamily="34" charset="0"/>
                <a:ea typeface="SimHei" panose="02010609060101010101" pitchFamily="49" charset="-122"/>
              </a:rPr>
              <a:t>我们的核心价值观团队讨论指南</a:t>
            </a:r>
            <a:endParaRPr lang="zh-CN" altLang="en-US" dirty="0">
              <a:latin typeface="Arial Narrow" panose="020B0606020202030204" pitchFamily="34" charset="0"/>
              <a:ea typeface="SimHei" panose="02010609060101010101" pitchFamily="49" charset="-122"/>
            </a:endParaRPr>
          </a:p>
        </p:txBody>
      </p:sp>
      <p:sp>
        <p:nvSpPr>
          <p:cNvPr id="7" name="Slide Number Placeholder 6">
            <a:extLst>
              <a:ext uri="{FF2B5EF4-FFF2-40B4-BE49-F238E27FC236}">
                <a16:creationId xmlns:a16="http://schemas.microsoft.com/office/drawing/2014/main" id="{373B01F2-87A9-B140-9485-05C559BEC2AB}"/>
              </a:ext>
            </a:extLst>
          </p:cNvPr>
          <p:cNvSpPr>
            <a:spLocks noGrp="1"/>
          </p:cNvSpPr>
          <p:nvPr>
            <p:ph type="sldNum" sz="quarter" idx="12"/>
          </p:nvPr>
        </p:nvSpPr>
        <p:spPr/>
        <p:txBody>
          <a:bodyPr/>
          <a:lstStyle/>
          <a:p>
            <a:fld id="{8CF57710-2755-44C5-A659-380A6F36418D}" type="slidenum">
              <a:rPr lang="en-US" altLang="zh-CN" smtClean="0">
                <a:latin typeface="Arial" panose="020B0604020202020204" pitchFamily="34" charset="0"/>
                <a:ea typeface="SimHei" panose="02010609060101010101" pitchFamily="49" charset="-122"/>
              </a:rPr>
              <a:pPr/>
              <a:t>3</a:t>
            </a:fld>
            <a:endParaRPr lang="zh-CN" altLang="en-US" dirty="0">
              <a:latin typeface="Arial" panose="020B0604020202020204" pitchFamily="34" charset="0"/>
              <a:ea typeface="SimHei" panose="02010609060101010101" pitchFamily="49" charset="-122"/>
            </a:endParaRPr>
          </a:p>
        </p:txBody>
      </p:sp>
      <p:sp>
        <p:nvSpPr>
          <p:cNvPr id="10" name="TextBox 9">
            <a:extLst>
              <a:ext uri="{FF2B5EF4-FFF2-40B4-BE49-F238E27FC236}">
                <a16:creationId xmlns:a16="http://schemas.microsoft.com/office/drawing/2014/main" id="{3A38A488-3CB0-F041-ABB7-AD8D0CA12881}"/>
              </a:ext>
            </a:extLst>
          </p:cNvPr>
          <p:cNvSpPr txBox="1"/>
          <p:nvPr/>
        </p:nvSpPr>
        <p:spPr>
          <a:xfrm>
            <a:off x="3721768" y="1572125"/>
            <a:ext cx="2145632" cy="1371600"/>
          </a:xfrm>
          <a:prstGeom prst="rect">
            <a:avLst/>
          </a:prstGeom>
          <a:noFill/>
        </p:spPr>
        <p:txBody>
          <a:bodyPr wrap="square" lIns="0" tIns="0" rIns="0" bIns="0" rtlCol="0">
            <a:noAutofit/>
          </a:bodyPr>
          <a:lstStyle/>
          <a:p>
            <a:pPr algn="just">
              <a:spcAft>
                <a:spcPts val="600"/>
              </a:spcAft>
              <a:buClr>
                <a:schemeClr val="tx1"/>
              </a:buClr>
              <a:buSzPct val="100000"/>
            </a:pPr>
            <a:r>
              <a:rPr lang="zh-CN" altLang="en-US" sz="1200" dirty="0">
                <a:solidFill>
                  <a:schemeClr val="bg1"/>
                </a:solidFill>
                <a:latin typeface="Arial" panose="020B0604020202020204" pitchFamily="34" charset="0"/>
                <a:ea typeface="SimHei" panose="02010609060101010101" pitchFamily="49" charset="-122"/>
              </a:rPr>
              <a:t>“作为领导者，我们有责任赢得员工的人心，使他们有更强烈的目标感。”</a:t>
            </a:r>
          </a:p>
          <a:p>
            <a:pPr>
              <a:spcAft>
                <a:spcPts val="600"/>
              </a:spcAft>
              <a:buClr>
                <a:schemeClr val="tx1"/>
              </a:buClr>
              <a:buSzPct val="100000"/>
            </a:pPr>
            <a:r>
              <a:rPr lang="en-US" altLang="zh-CN" sz="1200" dirty="0">
                <a:solidFill>
                  <a:schemeClr val="bg1"/>
                </a:solidFill>
                <a:latin typeface="Arial" panose="020B0604020202020204" pitchFamily="34" charset="0"/>
                <a:ea typeface="SimHei" panose="02010609060101010101" pitchFamily="49" charset="-122"/>
              </a:rPr>
              <a:t>—Bob Leduc</a:t>
            </a:r>
            <a:endParaRPr lang="zh-CN" altLang="en-US" sz="1200" dirty="0">
              <a:solidFill>
                <a:schemeClr val="bg1"/>
              </a:solidFill>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299768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9838E-12E2-A843-82B4-5A5DD483BB56}"/>
              </a:ext>
            </a:extLst>
          </p:cNvPr>
          <p:cNvSpPr>
            <a:spLocks noGrp="1"/>
          </p:cNvSpPr>
          <p:nvPr>
            <p:ph type="title"/>
          </p:nvPr>
        </p:nvSpPr>
        <p:spPr>
          <a:xfrm>
            <a:off x="457200" y="361950"/>
            <a:ext cx="8229600" cy="323850"/>
          </a:xfrm>
        </p:spPr>
        <p:txBody>
          <a:bodyPr/>
          <a:lstStyle/>
          <a:p>
            <a:r>
              <a:rPr lang="zh-CN" altLang="en-US">
                <a:latin typeface="Arial Narrow" panose="020B0606020202030204" pitchFamily="34" charset="0"/>
                <a:ea typeface="SimHei" panose="02010609060101010101" pitchFamily="49" charset="-122"/>
              </a:rPr>
              <a:t>我们如何实现此目标</a:t>
            </a:r>
            <a:endParaRPr lang="zh-CN" altLang="en-US" dirty="0">
              <a:latin typeface="Arial Narrow" panose="020B0606020202030204" pitchFamily="34" charset="0"/>
              <a:ea typeface="SimHei" panose="02010609060101010101" pitchFamily="49" charset="-122"/>
            </a:endParaRPr>
          </a:p>
        </p:txBody>
      </p:sp>
      <p:sp>
        <p:nvSpPr>
          <p:cNvPr id="36" name="Content Placeholder 35">
            <a:extLst>
              <a:ext uri="{FF2B5EF4-FFF2-40B4-BE49-F238E27FC236}">
                <a16:creationId xmlns:a16="http://schemas.microsoft.com/office/drawing/2014/main" id="{27E0B6C0-6A5A-9840-AF76-D6E696744F70}"/>
              </a:ext>
            </a:extLst>
          </p:cNvPr>
          <p:cNvSpPr>
            <a:spLocks noGrp="1"/>
          </p:cNvSpPr>
          <p:nvPr>
            <p:ph idx="1"/>
          </p:nvPr>
        </p:nvSpPr>
        <p:spPr>
          <a:xfrm>
            <a:off x="110691" y="909284"/>
            <a:ext cx="4234543" cy="3425190"/>
          </a:xfrm>
        </p:spPr>
        <p:txBody>
          <a:bodyPr>
            <a:noAutofit/>
          </a:bodyPr>
          <a:lstStyle/>
          <a:p>
            <a:r>
              <a:rPr lang="en-US" altLang="zh-CN" sz="1400" dirty="0">
                <a:latin typeface="Arial" panose="020B0604020202020204" pitchFamily="34" charset="0"/>
                <a:ea typeface="SimHei" panose="02010609060101010101" pitchFamily="49" charset="-122"/>
              </a:rPr>
              <a:t>2017 </a:t>
            </a:r>
            <a:r>
              <a:rPr lang="zh-CN" altLang="en-US" sz="1400" dirty="0">
                <a:latin typeface="Arial" panose="020B0604020202020204" pitchFamily="34" charset="0"/>
                <a:ea typeface="SimHei" panose="02010609060101010101" pitchFamily="49" charset="-122"/>
              </a:rPr>
              <a:t>年推出的成功的支柱</a:t>
            </a:r>
          </a:p>
          <a:p>
            <a:pPr lvl="1"/>
            <a:r>
              <a:rPr lang="zh-CN" altLang="en-US" sz="1400" dirty="0">
                <a:latin typeface="Arial" panose="020B0604020202020204" pitchFamily="34" charset="0"/>
                <a:ea typeface="SimHei" panose="02010609060101010101" pitchFamily="49" charset="-122"/>
              </a:rPr>
              <a:t>指导员工行为</a:t>
            </a:r>
          </a:p>
          <a:p>
            <a:pPr lvl="1"/>
            <a:r>
              <a:rPr lang="zh-CN" altLang="en-US" sz="1400" dirty="0">
                <a:latin typeface="Arial" panose="020B0604020202020204" pitchFamily="34" charset="0"/>
                <a:ea typeface="SimHei" panose="02010609060101010101" pitchFamily="49" charset="-122"/>
              </a:rPr>
              <a:t>混淆了支柱与当地的价值观和理念</a:t>
            </a:r>
          </a:p>
          <a:p>
            <a:pPr marL="137160" lvl="1" indent="0">
              <a:buNone/>
            </a:pPr>
            <a:endParaRPr lang="zh-CN" altLang="en-US" sz="1400" dirty="0">
              <a:latin typeface="Arial" panose="020B0604020202020204" pitchFamily="34" charset="0"/>
              <a:ea typeface="SimHei" panose="02010609060101010101" pitchFamily="49" charset="-122"/>
            </a:endParaRPr>
          </a:p>
          <a:p>
            <a:r>
              <a:rPr lang="en-US" altLang="zh-CN" sz="1400" dirty="0">
                <a:latin typeface="Arial" panose="020B0604020202020204" pitchFamily="34" charset="0"/>
                <a:ea typeface="SimHei" panose="02010609060101010101" pitchFamily="49" charset="-122"/>
              </a:rPr>
              <a:t>2019 </a:t>
            </a:r>
            <a:r>
              <a:rPr lang="zh-CN" altLang="en-US" sz="1400" dirty="0">
                <a:latin typeface="Arial" panose="020B0604020202020204" pitchFamily="34" charset="0"/>
                <a:ea typeface="SimHei" panose="02010609060101010101" pitchFamily="49" charset="-122"/>
              </a:rPr>
              <a:t>年推出的“我们的核心价值观”</a:t>
            </a:r>
          </a:p>
          <a:p>
            <a:pPr lvl="1"/>
            <a:r>
              <a:rPr lang="zh-CN" altLang="en-US" sz="1400" dirty="0">
                <a:latin typeface="Arial" panose="020B0604020202020204" pitchFamily="34" charset="0"/>
                <a:ea typeface="SimHei" panose="02010609060101010101" pitchFamily="49" charset="-122"/>
              </a:rPr>
              <a:t>将我们的价值观（前身为成功的支柱）与我们的目标、愿景、使命和行为相结合，简化我们的定位</a:t>
            </a:r>
          </a:p>
        </p:txBody>
      </p:sp>
      <p:sp>
        <p:nvSpPr>
          <p:cNvPr id="4" name="Footer Placeholder 3">
            <a:extLst>
              <a:ext uri="{FF2B5EF4-FFF2-40B4-BE49-F238E27FC236}">
                <a16:creationId xmlns:a16="http://schemas.microsoft.com/office/drawing/2014/main" id="{8AC0E676-2457-DF4E-A7A6-33DD56FC3113}"/>
              </a:ext>
            </a:extLst>
          </p:cNvPr>
          <p:cNvSpPr>
            <a:spLocks noGrp="1"/>
          </p:cNvSpPr>
          <p:nvPr>
            <p:ph type="ftr" sz="quarter" idx="11"/>
          </p:nvPr>
        </p:nvSpPr>
        <p:spPr/>
        <p:txBody>
          <a:bodyPr/>
          <a:lstStyle/>
          <a:p>
            <a:r>
              <a:rPr lang="zh-CN" altLang="en-US">
                <a:latin typeface="Arial Narrow" panose="020B0606020202030204" pitchFamily="34" charset="0"/>
                <a:ea typeface="SimHei" panose="02010609060101010101" pitchFamily="49" charset="-122"/>
              </a:rPr>
              <a:t>我们的核心价值观团队讨论指南</a:t>
            </a:r>
            <a:endParaRPr lang="zh-CN" altLang="en-US" dirty="0">
              <a:latin typeface="Arial Narrow" panose="020B0606020202030204" pitchFamily="34" charset="0"/>
              <a:ea typeface="SimHei" panose="02010609060101010101" pitchFamily="49" charset="-122"/>
            </a:endParaRPr>
          </a:p>
        </p:txBody>
      </p:sp>
      <p:sp>
        <p:nvSpPr>
          <p:cNvPr id="5" name="Slide Number Placeholder 4">
            <a:extLst>
              <a:ext uri="{FF2B5EF4-FFF2-40B4-BE49-F238E27FC236}">
                <a16:creationId xmlns:a16="http://schemas.microsoft.com/office/drawing/2014/main" id="{EDC4B7D3-3475-C448-B4C9-13B829BE2305}"/>
              </a:ext>
            </a:extLst>
          </p:cNvPr>
          <p:cNvSpPr>
            <a:spLocks noGrp="1"/>
          </p:cNvSpPr>
          <p:nvPr>
            <p:ph type="sldNum" sz="quarter" idx="12"/>
          </p:nvPr>
        </p:nvSpPr>
        <p:spPr/>
        <p:txBody>
          <a:bodyPr/>
          <a:lstStyle/>
          <a:p>
            <a:fld id="{8CF57710-2755-44C5-A659-380A6F36418D}" type="slidenum">
              <a:rPr lang="en-US" altLang="zh-CN" smtClean="0">
                <a:latin typeface="Arial" panose="020B0604020202020204" pitchFamily="34" charset="0"/>
                <a:ea typeface="SimHei" panose="02010609060101010101" pitchFamily="49" charset="-122"/>
              </a:rPr>
              <a:pPr/>
              <a:t>4</a:t>
            </a:fld>
            <a:endParaRPr lang="zh-CN" altLang="en-US" dirty="0">
              <a:latin typeface="Arial" panose="020B0604020202020204" pitchFamily="34" charset="0"/>
              <a:ea typeface="SimHei" panose="02010609060101010101" pitchFamily="49" charset="-122"/>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6303" t="18889" r="5953" b="21852"/>
          <a:stretch/>
        </p:blipFill>
        <p:spPr>
          <a:xfrm>
            <a:off x="4554749" y="402311"/>
            <a:ext cx="4449595" cy="2080682"/>
          </a:xfrm>
          <a:prstGeom prst="rect">
            <a:avLst/>
          </a:prstGeom>
        </p:spPr>
      </p:pic>
      <p:pic>
        <p:nvPicPr>
          <p:cNvPr id="7" name="Picture 6">
            <a:extLst>
              <a:ext uri="{FF2B5EF4-FFF2-40B4-BE49-F238E27FC236}">
                <a16:creationId xmlns:a16="http://schemas.microsoft.com/office/drawing/2014/main" id="{E94A416A-62A9-454D-A097-D4026D9DC7C2}"/>
              </a:ext>
            </a:extLst>
          </p:cNvPr>
          <p:cNvPicPr>
            <a:picLocks noChangeAspect="1"/>
          </p:cNvPicPr>
          <p:nvPr/>
        </p:nvPicPr>
        <p:blipFill rotWithShape="1">
          <a:blip r:embed="rId4"/>
          <a:srcRect l="35079" t="25457" b="6062"/>
          <a:stretch/>
        </p:blipFill>
        <p:spPr>
          <a:xfrm>
            <a:off x="5184077" y="2508580"/>
            <a:ext cx="3190937" cy="2553032"/>
          </a:xfrm>
          <a:prstGeom prst="rect">
            <a:avLst/>
          </a:prstGeom>
        </p:spPr>
      </p:pic>
    </p:spTree>
    <p:extLst>
      <p:ext uri="{BB962C8B-B14F-4D97-AF65-F5344CB8AC3E}">
        <p14:creationId xmlns:p14="http://schemas.microsoft.com/office/powerpoint/2010/main" val="50853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16">
            <a:extLst>
              <a:ext uri="{FF2B5EF4-FFF2-40B4-BE49-F238E27FC236}">
                <a16:creationId xmlns:a16="http://schemas.microsoft.com/office/drawing/2014/main" id="{7024AC5D-3B2A-754B-AC79-460B288E89FE}"/>
              </a:ext>
            </a:extLst>
          </p:cNvPr>
          <p:cNvSpPr>
            <a:spLocks noGrp="1"/>
          </p:cNvSpPr>
          <p:nvPr>
            <p:ph type="subTitle" idx="14"/>
          </p:nvPr>
        </p:nvSpPr>
        <p:spPr/>
        <p:txBody>
          <a:bodyPr/>
          <a:lstStyle/>
          <a:p>
            <a:r>
              <a:rPr lang="zh-CN" altLang="en-US">
                <a:latin typeface="Arial Narrow" panose="020B0606020202030204" pitchFamily="34" charset="0"/>
                <a:ea typeface="SimHei" panose="02010609060101010101" pitchFamily="49" charset="-122"/>
              </a:rPr>
              <a:t>我们的定位和我们的工作方式</a:t>
            </a:r>
            <a:endParaRPr lang="zh-CN" altLang="en-US" dirty="0">
              <a:latin typeface="Arial Narrow" panose="020B0606020202030204" pitchFamily="34" charset="0"/>
              <a:ea typeface="SimHei" panose="02010609060101010101" pitchFamily="49" charset="-122"/>
            </a:endParaRPr>
          </a:p>
        </p:txBody>
      </p:sp>
      <p:sp>
        <p:nvSpPr>
          <p:cNvPr id="6" name="Title 5">
            <a:extLst>
              <a:ext uri="{FF2B5EF4-FFF2-40B4-BE49-F238E27FC236}">
                <a16:creationId xmlns:a16="http://schemas.microsoft.com/office/drawing/2014/main" id="{632C3573-2668-3940-A4BB-CDF97B8F4A3F}"/>
              </a:ext>
            </a:extLst>
          </p:cNvPr>
          <p:cNvSpPr>
            <a:spLocks noGrp="1"/>
          </p:cNvSpPr>
          <p:nvPr>
            <p:ph type="title"/>
          </p:nvPr>
        </p:nvSpPr>
        <p:spPr>
          <a:xfrm>
            <a:off x="457200" y="361950"/>
            <a:ext cx="8229600" cy="323850"/>
          </a:xfrm>
        </p:spPr>
        <p:txBody>
          <a:bodyPr/>
          <a:lstStyle/>
          <a:p>
            <a:r>
              <a:rPr lang="zh-CN" altLang="en-US" dirty="0">
                <a:latin typeface="Arial Narrow" panose="020B0606020202030204" pitchFamily="34" charset="0"/>
                <a:ea typeface="SimHei" panose="02010609060101010101" pitchFamily="49" charset="-122"/>
              </a:rPr>
              <a:t>我们的核心价值观</a:t>
            </a:r>
          </a:p>
        </p:txBody>
      </p:sp>
      <p:sp>
        <p:nvSpPr>
          <p:cNvPr id="2" name="Content Placeholder 1">
            <a:extLst>
              <a:ext uri="{FF2B5EF4-FFF2-40B4-BE49-F238E27FC236}">
                <a16:creationId xmlns:a16="http://schemas.microsoft.com/office/drawing/2014/main" id="{E076DACB-20E6-CE48-8042-0680558C457D}"/>
              </a:ext>
            </a:extLst>
          </p:cNvPr>
          <p:cNvSpPr>
            <a:spLocks noGrp="1"/>
          </p:cNvSpPr>
          <p:nvPr>
            <p:ph sz="half" idx="2"/>
          </p:nvPr>
        </p:nvSpPr>
        <p:spPr>
          <a:xfrm>
            <a:off x="5156048" y="1321742"/>
            <a:ext cx="2997352" cy="3425825"/>
          </a:xfrm>
        </p:spPr>
        <p:txBody>
          <a:bodyPr>
            <a:normAutofit/>
          </a:bodyPr>
          <a:lstStyle/>
          <a:p>
            <a:r>
              <a:rPr lang="zh-CN" altLang="en-US" sz="1400" dirty="0">
                <a:latin typeface="Arial" panose="020B0604020202020204" pitchFamily="34" charset="0"/>
                <a:ea typeface="SimHei" panose="02010609060101010101" pitchFamily="49" charset="-122"/>
              </a:rPr>
              <a:t>明确和简化我们公司统一的信仰体系</a:t>
            </a:r>
          </a:p>
          <a:p>
            <a:r>
              <a:rPr lang="zh-CN" altLang="en-US" sz="1400" dirty="0">
                <a:latin typeface="Arial" panose="020B0604020202020204" pitchFamily="34" charset="0"/>
                <a:ea typeface="SimHei" panose="02010609060101010101" pitchFamily="49" charset="-122"/>
              </a:rPr>
              <a:t>为我们如何为客户打造最安全可靠的产品奠定了基础</a:t>
            </a:r>
          </a:p>
          <a:p>
            <a:r>
              <a:rPr lang="zh-CN" altLang="en-US" sz="1400" dirty="0">
                <a:latin typeface="Arial" panose="020B0604020202020204" pitchFamily="34" charset="0"/>
                <a:ea typeface="SimHei" panose="02010609060101010101" pitchFamily="49" charset="-122"/>
              </a:rPr>
              <a:t>对于我们实现以下愿景至关重要：</a:t>
            </a:r>
            <a:br>
              <a:rPr lang="en-US" altLang="zh-CN" sz="1400" dirty="0">
                <a:latin typeface="Arial" panose="020B0604020202020204" pitchFamily="34" charset="0"/>
                <a:ea typeface="SimHei" panose="02010609060101010101" pitchFamily="49" charset="-122"/>
              </a:rPr>
            </a:br>
            <a:r>
              <a:rPr lang="zh-CN" altLang="en-US" sz="1400" dirty="0">
                <a:latin typeface="Arial" panose="020B0604020202020204" pitchFamily="34" charset="0"/>
                <a:ea typeface="SimHei" panose="02010609060101010101" pitchFamily="49" charset="-122"/>
              </a:rPr>
              <a:t>成为世界上最受尊重的航空公司</a:t>
            </a:r>
          </a:p>
        </p:txBody>
      </p:sp>
      <p:sp>
        <p:nvSpPr>
          <p:cNvPr id="3" name="Footer Placeholder 2">
            <a:extLst>
              <a:ext uri="{FF2B5EF4-FFF2-40B4-BE49-F238E27FC236}">
                <a16:creationId xmlns:a16="http://schemas.microsoft.com/office/drawing/2014/main" id="{3F24F3F9-5B09-1A47-8FCC-7C09B6105143}"/>
              </a:ext>
            </a:extLst>
          </p:cNvPr>
          <p:cNvSpPr>
            <a:spLocks noGrp="1"/>
          </p:cNvSpPr>
          <p:nvPr>
            <p:ph type="ftr" sz="quarter" idx="11"/>
          </p:nvPr>
        </p:nvSpPr>
        <p:spPr/>
        <p:txBody>
          <a:bodyPr/>
          <a:lstStyle/>
          <a:p>
            <a:r>
              <a:rPr lang="zh-CN" altLang="en-US">
                <a:latin typeface="Arial Narrow" panose="020B0606020202030204" pitchFamily="34" charset="0"/>
                <a:ea typeface="SimHei" panose="02010609060101010101" pitchFamily="49" charset="-122"/>
              </a:rPr>
              <a:t>我们的核心价值观团队讨论指南</a:t>
            </a:r>
            <a:endParaRPr lang="zh-CN" altLang="en-US" dirty="0">
              <a:latin typeface="Arial Narrow" panose="020B0606020202030204" pitchFamily="34" charset="0"/>
              <a:ea typeface="SimHei" panose="02010609060101010101" pitchFamily="49" charset="-122"/>
            </a:endParaRPr>
          </a:p>
        </p:txBody>
      </p:sp>
      <p:sp>
        <p:nvSpPr>
          <p:cNvPr id="4" name="Slide Number Placeholder 3">
            <a:extLst>
              <a:ext uri="{FF2B5EF4-FFF2-40B4-BE49-F238E27FC236}">
                <a16:creationId xmlns:a16="http://schemas.microsoft.com/office/drawing/2014/main" id="{09B11D0B-6690-8A42-AB3B-650BFFCF50BC}"/>
              </a:ext>
            </a:extLst>
          </p:cNvPr>
          <p:cNvSpPr>
            <a:spLocks noGrp="1"/>
          </p:cNvSpPr>
          <p:nvPr>
            <p:ph type="sldNum" sz="quarter" idx="12"/>
          </p:nvPr>
        </p:nvSpPr>
        <p:spPr/>
        <p:txBody>
          <a:bodyPr/>
          <a:lstStyle/>
          <a:p>
            <a:fld id="{8CF57710-2755-44C5-A659-380A6F36418D}" type="slidenum">
              <a:rPr lang="en-US" altLang="zh-CN" smtClean="0">
                <a:latin typeface="Arial" panose="020B0604020202020204" pitchFamily="34" charset="0"/>
                <a:ea typeface="SimHei" panose="02010609060101010101" pitchFamily="49" charset="-122"/>
              </a:rPr>
              <a:pPr/>
              <a:t>5</a:t>
            </a:fld>
            <a:endParaRPr lang="zh-CN" altLang="en-US" dirty="0">
              <a:latin typeface="Arial" panose="020B0604020202020204" pitchFamily="34" charset="0"/>
              <a:ea typeface="SimHei" panose="02010609060101010101" pitchFamily="49" charset="-122"/>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55" y="1166310"/>
            <a:ext cx="4206622" cy="3370574"/>
          </a:xfrm>
          <a:prstGeom prst="rect">
            <a:avLst/>
          </a:prstGeom>
        </p:spPr>
      </p:pic>
    </p:spTree>
    <p:extLst>
      <p:ext uri="{BB962C8B-B14F-4D97-AF65-F5344CB8AC3E}">
        <p14:creationId xmlns:p14="http://schemas.microsoft.com/office/powerpoint/2010/main" val="53265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89150"/>
            <a:ext cx="9144000" cy="3054350"/>
          </a:xfrm>
          <a:prstGeom prst="rect">
            <a:avLst/>
          </a:prstGeom>
          <a:solidFill>
            <a:srgbClr val="A89968"/>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hangingPunct="0">
              <a:lnSpc>
                <a:spcPct val="100000"/>
              </a:lnSpc>
            </a:pPr>
            <a:endParaRPr lang="en-US" sz="1100">
              <a:latin typeface="Arial" panose="020B0604020202020204" pitchFamily="34" charset="0"/>
              <a:ea typeface="SimHei" panose="02010609060101010101" pitchFamily="49" charset="-122"/>
            </a:endParaRPr>
          </a:p>
        </p:txBody>
      </p:sp>
      <p:sp>
        <p:nvSpPr>
          <p:cNvPr id="4" name="Footer Placeholder 3">
            <a:extLst>
              <a:ext uri="{FF2B5EF4-FFF2-40B4-BE49-F238E27FC236}">
                <a16:creationId xmlns:a16="http://schemas.microsoft.com/office/drawing/2014/main" id="{8AC0E676-2457-DF4E-A7A6-33DD56FC3113}"/>
              </a:ext>
            </a:extLst>
          </p:cNvPr>
          <p:cNvSpPr>
            <a:spLocks noGrp="1"/>
          </p:cNvSpPr>
          <p:nvPr>
            <p:ph type="ftr" sz="quarter" idx="11"/>
          </p:nvPr>
        </p:nvSpPr>
        <p:spPr/>
        <p:txBody>
          <a:bodyPr/>
          <a:lstStyle/>
          <a:p>
            <a:pPr hangingPunct="0"/>
            <a:r>
              <a:rPr lang="zh-CN" altLang="en-US">
                <a:latin typeface="Arial Narrow" panose="020B0606020202030204" pitchFamily="34" charset="0"/>
                <a:ea typeface="SimHei" panose="02010609060101010101" pitchFamily="49" charset="-122"/>
              </a:rPr>
              <a:t>我们的核心价值观团队讨论指南</a:t>
            </a:r>
            <a:endParaRPr lang="zh-CN" altLang="en-US" dirty="0">
              <a:latin typeface="Arial Narrow" panose="020B0606020202030204" pitchFamily="34" charset="0"/>
              <a:ea typeface="SimHei" panose="02010609060101010101" pitchFamily="49" charset="-122"/>
            </a:endParaRPr>
          </a:p>
        </p:txBody>
      </p:sp>
      <p:sp>
        <p:nvSpPr>
          <p:cNvPr id="5" name="Slide Number Placeholder 4">
            <a:extLst>
              <a:ext uri="{FF2B5EF4-FFF2-40B4-BE49-F238E27FC236}">
                <a16:creationId xmlns:a16="http://schemas.microsoft.com/office/drawing/2014/main" id="{EDC4B7D3-3475-C448-B4C9-13B829BE2305}"/>
              </a:ext>
            </a:extLst>
          </p:cNvPr>
          <p:cNvSpPr>
            <a:spLocks noGrp="1"/>
          </p:cNvSpPr>
          <p:nvPr>
            <p:ph type="sldNum" sz="quarter" idx="12"/>
          </p:nvPr>
        </p:nvSpPr>
        <p:spPr/>
        <p:txBody>
          <a:bodyPr/>
          <a:lstStyle/>
          <a:p>
            <a:pPr hangingPunct="0"/>
            <a:fld id="{8CF57710-2755-44C5-A659-380A6F36418D}" type="slidenum">
              <a:rPr lang="en-US" altLang="zh-CN" smtClean="0">
                <a:latin typeface="Arial" panose="020B0604020202020204" pitchFamily="34" charset="0"/>
                <a:ea typeface="SimHei" panose="02010609060101010101" pitchFamily="49" charset="-122"/>
              </a:rPr>
              <a:pPr hangingPunct="0"/>
              <a:t>6</a:t>
            </a:fld>
            <a:endParaRPr lang="zh-CN" altLang="en-US" dirty="0">
              <a:latin typeface="Arial" panose="020B0604020202020204" pitchFamily="34" charset="0"/>
              <a:ea typeface="SimHei" panose="02010609060101010101" pitchFamily="49" charset="-122"/>
            </a:endParaRPr>
          </a:p>
        </p:txBody>
      </p:sp>
      <p:sp>
        <p:nvSpPr>
          <p:cNvPr id="7" name="Content Placeholder 3">
            <a:extLst>
              <a:ext uri="{FF2B5EF4-FFF2-40B4-BE49-F238E27FC236}">
                <a16:creationId xmlns:a16="http://schemas.microsoft.com/office/drawing/2014/main" id="{833C3185-F7E3-824F-A8BE-B1C92E2F8AA8}"/>
              </a:ext>
            </a:extLst>
          </p:cNvPr>
          <p:cNvSpPr>
            <a:spLocks noGrp="1"/>
          </p:cNvSpPr>
          <p:nvPr>
            <p:ph type="body" sz="quarter" idx="13"/>
          </p:nvPr>
        </p:nvSpPr>
        <p:spPr>
          <a:xfrm>
            <a:off x="2650589" y="739231"/>
            <a:ext cx="3848182" cy="970693"/>
          </a:xfrm>
        </p:spPr>
        <p:txBody>
          <a:bodyPr>
            <a:noAutofit/>
          </a:bodyPr>
          <a:lstStyle/>
          <a:p>
            <a:pPr marL="0" indent="0" hangingPunct="0">
              <a:lnSpc>
                <a:spcPct val="100000"/>
              </a:lnSpc>
              <a:spcBef>
                <a:spcPts val="0"/>
              </a:spcBef>
              <a:spcAft>
                <a:spcPts val="800"/>
              </a:spcAft>
              <a:buSzPct val="90000"/>
              <a:buNone/>
            </a:pPr>
            <a:r>
              <a:rPr lang="zh-CN" altLang="en-US" sz="1400" dirty="0">
                <a:latin typeface="Arial" panose="020B0604020202020204" pitchFamily="34" charset="0"/>
                <a:ea typeface="SimHei" panose="02010609060101010101" pitchFamily="49" charset="-122"/>
              </a:rPr>
              <a:t>我们认为飞行推动人类的进步，它是超越界限、联系你我、发展经济以及保护世界的工具。我们团结一心、超越自我，为员工、客户和合作伙伴提供世界一流的体验。</a:t>
            </a:r>
          </a:p>
        </p:txBody>
      </p:sp>
      <p:sp>
        <p:nvSpPr>
          <p:cNvPr id="6" name="Title 5">
            <a:extLst>
              <a:ext uri="{FF2B5EF4-FFF2-40B4-BE49-F238E27FC236}">
                <a16:creationId xmlns:a16="http://schemas.microsoft.com/office/drawing/2014/main" id="{632C3573-2668-3940-A4BB-CDF97B8F4A3F}"/>
              </a:ext>
            </a:extLst>
          </p:cNvPr>
          <p:cNvSpPr>
            <a:spLocks noGrp="1"/>
          </p:cNvSpPr>
          <p:nvPr>
            <p:ph type="title" idx="4294967295"/>
          </p:nvPr>
        </p:nvSpPr>
        <p:spPr>
          <a:xfrm>
            <a:off x="457198" y="595215"/>
            <a:ext cx="2002973" cy="1267327"/>
          </a:xfrm>
        </p:spPr>
        <p:txBody>
          <a:bodyPr anchor="ctr" anchorCtr="0"/>
          <a:lstStyle/>
          <a:p>
            <a:pPr hangingPunct="0"/>
            <a:r>
              <a:rPr lang="zh-CN" altLang="en-US" sz="2400">
                <a:solidFill>
                  <a:schemeClr val="bg1"/>
                </a:solidFill>
                <a:latin typeface="Arial Narrow" panose="020B0606020202030204" pitchFamily="34" charset="0"/>
                <a:ea typeface="SimHei" panose="02010609060101010101" pitchFamily="49" charset="-122"/>
              </a:rPr>
              <a:t>目标</a:t>
            </a:r>
            <a:endParaRPr lang="zh-CN" altLang="en-US" sz="2400" dirty="0">
              <a:solidFill>
                <a:schemeClr val="bg1"/>
              </a:solidFill>
              <a:latin typeface="Arial Narrow" panose="020B0606020202030204" pitchFamily="34" charset="0"/>
              <a:ea typeface="SimHei" panose="02010609060101010101" pitchFamily="49" charset="-122"/>
            </a:endParaRPr>
          </a:p>
        </p:txBody>
      </p:sp>
      <p:cxnSp>
        <p:nvCxnSpPr>
          <p:cNvPr id="3" name="Straight Connector 2"/>
          <p:cNvCxnSpPr/>
          <p:nvPr/>
        </p:nvCxnSpPr>
        <p:spPr>
          <a:xfrm>
            <a:off x="2460171" y="616987"/>
            <a:ext cx="0" cy="1245555"/>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8" name="Content Placeholder 3">
            <a:extLst>
              <a:ext uri="{FF2B5EF4-FFF2-40B4-BE49-F238E27FC236}">
                <a16:creationId xmlns:a16="http://schemas.microsoft.com/office/drawing/2014/main" id="{833C3185-F7E3-824F-A8BE-B1C92E2F8AA8}"/>
              </a:ext>
            </a:extLst>
          </p:cNvPr>
          <p:cNvSpPr txBox="1">
            <a:spLocks/>
          </p:cNvSpPr>
          <p:nvPr/>
        </p:nvSpPr>
        <p:spPr>
          <a:xfrm>
            <a:off x="2650588" y="2582852"/>
            <a:ext cx="3151487" cy="593558"/>
          </a:xfrm>
          <a:prstGeom prst="rect">
            <a:avLst/>
          </a:prstGeom>
        </p:spPr>
        <p:txBody>
          <a:bodyPr vert="horz" lIns="0" tIns="0" rIns="0" bIns="0" rtlCol="0">
            <a:noAutofit/>
          </a:bodyPr>
          <a:lstStyle>
            <a:lvl1pPr marL="137160" indent="-137160" algn="l" defTabSz="685800" rtl="0" eaLnBrk="1" latinLnBrk="0" hangingPunct="1">
              <a:lnSpc>
                <a:spcPct val="100000"/>
              </a:lnSpc>
              <a:spcBef>
                <a:spcPts val="900"/>
              </a:spcBef>
              <a:buFont typeface="Arial" panose="020B0604020202020204" pitchFamily="34" charset="0"/>
              <a:buChar char="•"/>
              <a:defRPr sz="1100" kern="1200">
                <a:solidFill>
                  <a:schemeClr val="tx1"/>
                </a:solidFill>
                <a:latin typeface="+mn-lt"/>
                <a:ea typeface="+mn-ea"/>
                <a:cs typeface="+mn-cs"/>
              </a:defRPr>
            </a:lvl1pPr>
            <a:lvl2pPr marL="27432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2pPr>
            <a:lvl3pPr marL="41148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3pPr>
            <a:lvl4pPr marL="54864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4pPr>
            <a:lvl5pPr marL="68580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5pPr>
            <a:lvl6pPr marL="82296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6pPr>
            <a:lvl7pPr marL="96012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7pPr>
            <a:lvl8pPr marL="109728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8pPr>
            <a:lvl9pPr marL="123444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9pPr>
          </a:lstStyle>
          <a:p>
            <a:pPr marL="0" indent="0" hangingPunct="0">
              <a:spcBef>
                <a:spcPts val="0"/>
              </a:spcBef>
              <a:spcAft>
                <a:spcPts val="800"/>
              </a:spcAft>
              <a:buSzPct val="90000"/>
              <a:buFont typeface="Arial" panose="020B0604020202020204" pitchFamily="34" charset="0"/>
              <a:buNone/>
            </a:pPr>
            <a:r>
              <a:rPr lang="zh-CN" altLang="en-US" sz="1400" dirty="0">
                <a:solidFill>
                  <a:schemeClr val="bg1"/>
                </a:solidFill>
                <a:latin typeface="Arial" panose="020B0604020202020204" pitchFamily="34" charset="0"/>
                <a:ea typeface="SimHei" panose="02010609060101010101" pitchFamily="49" charset="-122"/>
              </a:rPr>
              <a:t>值得信赖的员工秉承勇于超越的精神，打造世界上最受尊重的航空公司</a:t>
            </a:r>
          </a:p>
        </p:txBody>
      </p:sp>
      <p:sp>
        <p:nvSpPr>
          <p:cNvPr id="9" name="Title 5">
            <a:extLst>
              <a:ext uri="{FF2B5EF4-FFF2-40B4-BE49-F238E27FC236}">
                <a16:creationId xmlns:a16="http://schemas.microsoft.com/office/drawing/2014/main" id="{632C3573-2668-3940-A4BB-CDF97B8F4A3F}"/>
              </a:ext>
            </a:extLst>
          </p:cNvPr>
          <p:cNvSpPr txBox="1">
            <a:spLocks/>
          </p:cNvSpPr>
          <p:nvPr/>
        </p:nvSpPr>
        <p:spPr>
          <a:xfrm>
            <a:off x="457198" y="2528676"/>
            <a:ext cx="2002973" cy="409074"/>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pPr hangingPunct="0"/>
            <a:r>
              <a:rPr lang="zh-CN" altLang="en-US" sz="2400">
                <a:solidFill>
                  <a:schemeClr val="bg1"/>
                </a:solidFill>
                <a:latin typeface="Arial Narrow" panose="020B0606020202030204" pitchFamily="34" charset="0"/>
                <a:ea typeface="SimHei" panose="02010609060101010101" pitchFamily="49" charset="-122"/>
              </a:rPr>
              <a:t>愿景</a:t>
            </a:r>
            <a:endParaRPr lang="zh-CN" altLang="en-US" sz="2400" dirty="0">
              <a:solidFill>
                <a:schemeClr val="bg1"/>
              </a:solidFill>
              <a:latin typeface="Arial Narrow" panose="020B0606020202030204" pitchFamily="34" charset="0"/>
              <a:ea typeface="SimHei" panose="02010609060101010101" pitchFamily="49" charset="-122"/>
            </a:endParaRPr>
          </a:p>
        </p:txBody>
      </p:sp>
      <p:cxnSp>
        <p:nvCxnSpPr>
          <p:cNvPr id="10" name="Straight Connector 9"/>
          <p:cNvCxnSpPr/>
          <p:nvPr/>
        </p:nvCxnSpPr>
        <p:spPr>
          <a:xfrm>
            <a:off x="2460171" y="2550447"/>
            <a:ext cx="0" cy="658368"/>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11" name="Content Placeholder 3">
            <a:extLst>
              <a:ext uri="{FF2B5EF4-FFF2-40B4-BE49-F238E27FC236}">
                <a16:creationId xmlns:a16="http://schemas.microsoft.com/office/drawing/2014/main" id="{833C3185-F7E3-824F-A8BE-B1C92E2F8AA8}"/>
              </a:ext>
            </a:extLst>
          </p:cNvPr>
          <p:cNvSpPr txBox="1">
            <a:spLocks/>
          </p:cNvSpPr>
          <p:nvPr/>
        </p:nvSpPr>
        <p:spPr>
          <a:xfrm>
            <a:off x="2650589" y="3713115"/>
            <a:ext cx="3488953" cy="753979"/>
          </a:xfrm>
          <a:prstGeom prst="rect">
            <a:avLst/>
          </a:prstGeom>
        </p:spPr>
        <p:txBody>
          <a:bodyPr vert="horz" lIns="0" tIns="0" rIns="0" bIns="0" rtlCol="0">
            <a:noAutofit/>
          </a:bodyPr>
          <a:lstStyle>
            <a:lvl1pPr marL="137160" indent="-137160" algn="l" defTabSz="685800" rtl="0" eaLnBrk="1" latinLnBrk="0" hangingPunct="1">
              <a:lnSpc>
                <a:spcPct val="100000"/>
              </a:lnSpc>
              <a:spcBef>
                <a:spcPts val="900"/>
              </a:spcBef>
              <a:buFont typeface="Arial" panose="020B0604020202020204" pitchFamily="34" charset="0"/>
              <a:buChar char="•"/>
              <a:defRPr sz="1100" kern="1200">
                <a:solidFill>
                  <a:schemeClr val="tx1"/>
                </a:solidFill>
                <a:latin typeface="+mn-lt"/>
                <a:ea typeface="+mn-ea"/>
                <a:cs typeface="+mn-cs"/>
              </a:defRPr>
            </a:lvl1pPr>
            <a:lvl2pPr marL="27432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2pPr>
            <a:lvl3pPr marL="41148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3pPr>
            <a:lvl4pPr marL="54864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4pPr>
            <a:lvl5pPr marL="68580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5pPr>
            <a:lvl6pPr marL="82296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6pPr>
            <a:lvl7pPr marL="96012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7pPr>
            <a:lvl8pPr marL="109728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8pPr>
            <a:lvl9pPr marL="123444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9pPr>
          </a:lstStyle>
          <a:p>
            <a:pPr marL="0" indent="0" hangingPunct="0">
              <a:spcBef>
                <a:spcPts val="0"/>
              </a:spcBef>
              <a:spcAft>
                <a:spcPts val="800"/>
              </a:spcAft>
              <a:buSzPct val="90000"/>
              <a:buFont typeface="Arial" panose="020B0604020202020204" pitchFamily="34" charset="0"/>
              <a:buNone/>
            </a:pPr>
            <a:r>
              <a:rPr lang="zh-CN" altLang="en-US" sz="1400" dirty="0">
                <a:solidFill>
                  <a:schemeClr val="bg1"/>
                </a:solidFill>
                <a:latin typeface="Arial" panose="020B0604020202020204" pitchFamily="34" charset="0"/>
                <a:ea typeface="SimHei" panose="02010609060101010101" pitchFamily="49" charset="-122"/>
              </a:rPr>
              <a:t>通过领导力、赋权、创新和规范化的执行，成为客户在产品和服务方面的首选供应商</a:t>
            </a:r>
          </a:p>
        </p:txBody>
      </p:sp>
      <p:sp>
        <p:nvSpPr>
          <p:cNvPr id="12" name="Title 5">
            <a:extLst>
              <a:ext uri="{FF2B5EF4-FFF2-40B4-BE49-F238E27FC236}">
                <a16:creationId xmlns:a16="http://schemas.microsoft.com/office/drawing/2014/main" id="{632C3573-2668-3940-A4BB-CDF97B8F4A3F}"/>
              </a:ext>
            </a:extLst>
          </p:cNvPr>
          <p:cNvSpPr txBox="1">
            <a:spLocks/>
          </p:cNvSpPr>
          <p:nvPr/>
        </p:nvSpPr>
        <p:spPr>
          <a:xfrm>
            <a:off x="457198" y="3645477"/>
            <a:ext cx="2002973" cy="625642"/>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pPr hangingPunct="0"/>
            <a:r>
              <a:rPr lang="zh-CN" altLang="en-US" sz="2400">
                <a:solidFill>
                  <a:schemeClr val="bg1"/>
                </a:solidFill>
                <a:latin typeface="Arial Narrow" panose="020B0606020202030204" pitchFamily="34" charset="0"/>
                <a:ea typeface="SimHei" panose="02010609060101010101" pitchFamily="49" charset="-122"/>
              </a:rPr>
              <a:t>使命</a:t>
            </a:r>
            <a:endParaRPr lang="zh-CN" altLang="en-US" sz="2400" dirty="0">
              <a:solidFill>
                <a:schemeClr val="bg1"/>
              </a:solidFill>
              <a:latin typeface="Arial Narrow" panose="020B0606020202030204" pitchFamily="34" charset="0"/>
              <a:ea typeface="SimHei" panose="02010609060101010101" pitchFamily="49" charset="-122"/>
            </a:endParaRPr>
          </a:p>
        </p:txBody>
      </p:sp>
      <p:cxnSp>
        <p:nvCxnSpPr>
          <p:cNvPr id="13" name="Straight Connector 12"/>
          <p:cNvCxnSpPr/>
          <p:nvPr/>
        </p:nvCxnSpPr>
        <p:spPr>
          <a:xfrm>
            <a:off x="2460171" y="3667247"/>
            <a:ext cx="0" cy="603871"/>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Tree>
    <p:extLst>
      <p:ext uri="{BB962C8B-B14F-4D97-AF65-F5344CB8AC3E}">
        <p14:creationId xmlns:p14="http://schemas.microsoft.com/office/powerpoint/2010/main" val="288240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AC0E676-2457-DF4E-A7A6-33DD56FC3113}"/>
              </a:ext>
            </a:extLst>
          </p:cNvPr>
          <p:cNvSpPr>
            <a:spLocks noGrp="1"/>
          </p:cNvSpPr>
          <p:nvPr>
            <p:ph type="ftr" sz="quarter" idx="11"/>
          </p:nvPr>
        </p:nvSpPr>
        <p:spPr/>
        <p:txBody>
          <a:bodyPr/>
          <a:lstStyle/>
          <a:p>
            <a:r>
              <a:rPr lang="zh-CN" altLang="en-US">
                <a:latin typeface="Arial Narrow" panose="020B0606020202030204" pitchFamily="34" charset="0"/>
                <a:ea typeface="SimHei" panose="02010609060101010101" pitchFamily="49" charset="-122"/>
              </a:rPr>
              <a:t>我们的核心价值观团队讨论指南</a:t>
            </a:r>
            <a:endParaRPr lang="zh-CN" altLang="en-US" dirty="0">
              <a:latin typeface="Arial Narrow" panose="020B0606020202030204" pitchFamily="34" charset="0"/>
              <a:ea typeface="SimHei" panose="02010609060101010101" pitchFamily="49" charset="-122"/>
            </a:endParaRPr>
          </a:p>
        </p:txBody>
      </p:sp>
      <p:sp>
        <p:nvSpPr>
          <p:cNvPr id="5" name="Slide Number Placeholder 4">
            <a:extLst>
              <a:ext uri="{FF2B5EF4-FFF2-40B4-BE49-F238E27FC236}">
                <a16:creationId xmlns:a16="http://schemas.microsoft.com/office/drawing/2014/main" id="{EDC4B7D3-3475-C448-B4C9-13B829BE2305}"/>
              </a:ext>
            </a:extLst>
          </p:cNvPr>
          <p:cNvSpPr>
            <a:spLocks noGrp="1"/>
          </p:cNvSpPr>
          <p:nvPr>
            <p:ph type="sldNum" sz="quarter" idx="12"/>
          </p:nvPr>
        </p:nvSpPr>
        <p:spPr/>
        <p:txBody>
          <a:bodyPr/>
          <a:lstStyle/>
          <a:p>
            <a:fld id="{8CF57710-2755-44C5-A659-380A6F36418D}" type="slidenum">
              <a:rPr lang="en-US" altLang="zh-CN" smtClean="0">
                <a:latin typeface="Arial" panose="020B0604020202020204" pitchFamily="34" charset="0"/>
                <a:ea typeface="SimHei" panose="02010609060101010101" pitchFamily="49" charset="-122"/>
              </a:rPr>
              <a:pPr/>
              <a:t>7</a:t>
            </a:fld>
            <a:endParaRPr lang="zh-CN" altLang="en-US" dirty="0">
              <a:latin typeface="Arial" panose="020B0604020202020204" pitchFamily="34" charset="0"/>
              <a:ea typeface="SimHei" panose="02010609060101010101" pitchFamily="49" charset="-122"/>
            </a:endParaRPr>
          </a:p>
        </p:txBody>
      </p:sp>
      <p:sp>
        <p:nvSpPr>
          <p:cNvPr id="28" name="Content Placeholder 3">
            <a:extLst>
              <a:ext uri="{FF2B5EF4-FFF2-40B4-BE49-F238E27FC236}">
                <a16:creationId xmlns:a16="http://schemas.microsoft.com/office/drawing/2014/main" id="{833C3185-F7E3-824F-A8BE-B1C92E2F8AA8}"/>
              </a:ext>
            </a:extLst>
          </p:cNvPr>
          <p:cNvSpPr>
            <a:spLocks noGrp="1"/>
          </p:cNvSpPr>
          <p:nvPr>
            <p:ph type="body" sz="quarter" idx="4294967295"/>
          </p:nvPr>
        </p:nvSpPr>
        <p:spPr>
          <a:xfrm>
            <a:off x="3194499" y="2020312"/>
            <a:ext cx="3256404" cy="718456"/>
          </a:xfrm>
          <a:prstGeom prst="rect">
            <a:avLst/>
          </a:prstGeom>
        </p:spPr>
        <p:txBody>
          <a:bodyPr lIns="0" tIns="0" rIns="0" bIns="0">
            <a:noAutofit/>
          </a:bodyPr>
          <a:lstStyle/>
          <a:p>
            <a:pPr marL="0" indent="0">
              <a:buClr>
                <a:schemeClr val="tx1"/>
              </a:buClr>
              <a:buSzPct val="100000"/>
              <a:buNone/>
            </a:pPr>
            <a:r>
              <a:rPr lang="zh-CN" altLang="en-US" sz="1400" dirty="0">
                <a:solidFill>
                  <a:schemeClr val="bg1"/>
                </a:solidFill>
                <a:latin typeface="Arial" panose="020B0604020202020204" pitchFamily="34" charset="0"/>
                <a:ea typeface="SimHei" panose="02010609060101010101" pitchFamily="49" charset="-122"/>
              </a:rPr>
              <a:t>打造鼓舞人心的员工体验。聚焦敬业度。灌输主人翁意识。</a:t>
            </a:r>
          </a:p>
        </p:txBody>
      </p:sp>
      <p:sp>
        <p:nvSpPr>
          <p:cNvPr id="29" name="Title 5">
            <a:extLst>
              <a:ext uri="{FF2B5EF4-FFF2-40B4-BE49-F238E27FC236}">
                <a16:creationId xmlns:a16="http://schemas.microsoft.com/office/drawing/2014/main" id="{632C3573-2668-3940-A4BB-CDF97B8F4A3F}"/>
              </a:ext>
            </a:extLst>
          </p:cNvPr>
          <p:cNvSpPr txBox="1">
            <a:spLocks/>
          </p:cNvSpPr>
          <p:nvPr/>
        </p:nvSpPr>
        <p:spPr>
          <a:xfrm>
            <a:off x="771508" y="1981063"/>
            <a:ext cx="1921590"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zh-CN" altLang="en-US" sz="2400">
                <a:solidFill>
                  <a:schemeClr val="bg1"/>
                </a:solidFill>
                <a:latin typeface="Arial Narrow" panose="020B0606020202030204" pitchFamily="34" charset="0"/>
                <a:ea typeface="SimHei" panose="02010609060101010101" pitchFamily="49" charset="-122"/>
              </a:rPr>
              <a:t>赋权于人</a:t>
            </a:r>
            <a:endParaRPr lang="zh-CN" altLang="en-US" sz="2400" dirty="0">
              <a:solidFill>
                <a:schemeClr val="bg1"/>
              </a:solidFill>
              <a:latin typeface="Arial Narrow" panose="020B0606020202030204" pitchFamily="34" charset="0"/>
              <a:ea typeface="SimHei" panose="02010609060101010101" pitchFamily="49" charset="-122"/>
            </a:endParaRPr>
          </a:p>
        </p:txBody>
      </p:sp>
      <p:cxnSp>
        <p:nvCxnSpPr>
          <p:cNvPr id="31" name="Straight Connector 30"/>
          <p:cNvCxnSpPr/>
          <p:nvPr/>
        </p:nvCxnSpPr>
        <p:spPr>
          <a:xfrm>
            <a:off x="2693098" y="1981063"/>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36" name="Content Placeholder 3">
            <a:extLst>
              <a:ext uri="{FF2B5EF4-FFF2-40B4-BE49-F238E27FC236}">
                <a16:creationId xmlns:a16="http://schemas.microsoft.com/office/drawing/2014/main" id="{833C3185-F7E3-824F-A8BE-B1C92E2F8AA8}"/>
              </a:ext>
            </a:extLst>
          </p:cNvPr>
          <p:cNvSpPr>
            <a:spLocks noGrp="1"/>
          </p:cNvSpPr>
          <p:nvPr>
            <p:ph type="body" sz="quarter" idx="4294967295"/>
          </p:nvPr>
        </p:nvSpPr>
        <p:spPr>
          <a:xfrm>
            <a:off x="3194499" y="2963357"/>
            <a:ext cx="4193788" cy="609599"/>
          </a:xfrm>
          <a:prstGeom prst="rect">
            <a:avLst/>
          </a:prstGeom>
        </p:spPr>
        <p:txBody>
          <a:bodyPr lIns="0" tIns="0" rIns="0" bIns="0">
            <a:noAutofit/>
          </a:bodyPr>
          <a:lstStyle/>
          <a:p>
            <a:pPr marL="0" indent="0">
              <a:buClr>
                <a:schemeClr val="tx1"/>
              </a:buClr>
              <a:buSzPct val="100000"/>
              <a:buNone/>
            </a:pPr>
            <a:r>
              <a:rPr lang="zh-CN" altLang="en-US" sz="1400" dirty="0">
                <a:solidFill>
                  <a:schemeClr val="bg1"/>
                </a:solidFill>
                <a:latin typeface="Arial" panose="020B0604020202020204" pitchFamily="34" charset="0"/>
                <a:ea typeface="SimHei" panose="02010609060101010101" pitchFamily="49" charset="-122"/>
              </a:rPr>
              <a:t>致力于合规。</a:t>
            </a:r>
            <a:br>
              <a:rPr lang="zh-CN" altLang="en-US" dirty="0">
                <a:latin typeface="Arial" panose="020B0604020202020204" pitchFamily="34" charset="0"/>
                <a:ea typeface="SimHei" panose="02010609060101010101" pitchFamily="49" charset="-122"/>
              </a:rPr>
            </a:br>
            <a:r>
              <a:rPr lang="zh-CN" altLang="en-US" sz="1400" dirty="0">
                <a:solidFill>
                  <a:schemeClr val="bg1"/>
                </a:solidFill>
                <a:latin typeface="Arial" panose="020B0604020202020204" pitchFamily="34" charset="0"/>
                <a:ea typeface="SimHei" panose="02010609060101010101" pitchFamily="49" charset="-122"/>
              </a:rPr>
              <a:t>可靠透明。</a:t>
            </a:r>
          </a:p>
        </p:txBody>
      </p:sp>
      <p:sp>
        <p:nvSpPr>
          <p:cNvPr id="46" name="Title 5">
            <a:extLst>
              <a:ext uri="{FF2B5EF4-FFF2-40B4-BE49-F238E27FC236}">
                <a16:creationId xmlns:a16="http://schemas.microsoft.com/office/drawing/2014/main" id="{632C3573-2668-3940-A4BB-CDF97B8F4A3F}"/>
              </a:ext>
            </a:extLst>
          </p:cNvPr>
          <p:cNvSpPr txBox="1">
            <a:spLocks/>
          </p:cNvSpPr>
          <p:nvPr/>
        </p:nvSpPr>
        <p:spPr>
          <a:xfrm>
            <a:off x="771508" y="2897204"/>
            <a:ext cx="1921590"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zh-CN" altLang="en-US" sz="2400">
                <a:solidFill>
                  <a:schemeClr val="bg1"/>
                </a:solidFill>
                <a:latin typeface="Arial Narrow" panose="020B0606020202030204" pitchFamily="34" charset="0"/>
                <a:ea typeface="SimHei" panose="02010609060101010101" pitchFamily="49" charset="-122"/>
              </a:rPr>
              <a:t>诚信为上</a:t>
            </a:r>
            <a:endParaRPr lang="zh-CN" altLang="en-US" sz="2400" dirty="0">
              <a:solidFill>
                <a:schemeClr val="bg1"/>
              </a:solidFill>
              <a:latin typeface="Arial Narrow" panose="020B0606020202030204" pitchFamily="34" charset="0"/>
              <a:ea typeface="SimHei" panose="02010609060101010101" pitchFamily="49" charset="-122"/>
            </a:endParaRPr>
          </a:p>
        </p:txBody>
      </p:sp>
      <p:cxnSp>
        <p:nvCxnSpPr>
          <p:cNvPr id="47" name="Straight Connector 46"/>
          <p:cNvCxnSpPr/>
          <p:nvPr/>
        </p:nvCxnSpPr>
        <p:spPr>
          <a:xfrm>
            <a:off x="2693098" y="2897204"/>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48" name="Content Placeholder 3">
            <a:extLst>
              <a:ext uri="{FF2B5EF4-FFF2-40B4-BE49-F238E27FC236}">
                <a16:creationId xmlns:a16="http://schemas.microsoft.com/office/drawing/2014/main" id="{833C3185-F7E3-824F-A8BE-B1C92E2F8AA8}"/>
              </a:ext>
            </a:extLst>
          </p:cNvPr>
          <p:cNvSpPr>
            <a:spLocks noGrp="1"/>
          </p:cNvSpPr>
          <p:nvPr>
            <p:ph type="body" sz="quarter" idx="4294967295"/>
          </p:nvPr>
        </p:nvSpPr>
        <p:spPr>
          <a:xfrm>
            <a:off x="3194498" y="4073151"/>
            <a:ext cx="4984884" cy="609599"/>
          </a:xfrm>
          <a:prstGeom prst="rect">
            <a:avLst/>
          </a:prstGeom>
        </p:spPr>
        <p:txBody>
          <a:bodyPr lIns="0" tIns="0" rIns="0" bIns="0">
            <a:noAutofit/>
          </a:bodyPr>
          <a:lstStyle/>
          <a:p>
            <a:pPr marL="0" indent="0">
              <a:buClr>
                <a:schemeClr val="tx1"/>
              </a:buClr>
              <a:buSzPct val="100000"/>
              <a:buNone/>
            </a:pPr>
            <a:r>
              <a:rPr lang="zh-CN" altLang="en-US" sz="1400" dirty="0">
                <a:solidFill>
                  <a:schemeClr val="bg1"/>
                </a:solidFill>
                <a:latin typeface="Arial" panose="020B0604020202020204" pitchFamily="34" charset="0"/>
                <a:ea typeface="SimHei" panose="02010609060101010101" pitchFamily="49" charset="-122"/>
              </a:rPr>
              <a:t>信守承诺。尽职尽责。用创新产品创造美好未来。</a:t>
            </a:r>
          </a:p>
        </p:txBody>
      </p:sp>
      <p:sp>
        <p:nvSpPr>
          <p:cNvPr id="49" name="Title 5">
            <a:extLst>
              <a:ext uri="{FF2B5EF4-FFF2-40B4-BE49-F238E27FC236}">
                <a16:creationId xmlns:a16="http://schemas.microsoft.com/office/drawing/2014/main" id="{632C3573-2668-3940-A4BB-CDF97B8F4A3F}"/>
              </a:ext>
            </a:extLst>
          </p:cNvPr>
          <p:cNvSpPr txBox="1">
            <a:spLocks/>
          </p:cNvSpPr>
          <p:nvPr/>
        </p:nvSpPr>
        <p:spPr>
          <a:xfrm>
            <a:off x="771508" y="3877482"/>
            <a:ext cx="1921590"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zh-CN" altLang="en-US" sz="2400">
                <a:solidFill>
                  <a:schemeClr val="bg1"/>
                </a:solidFill>
                <a:latin typeface="Arial Narrow" panose="020B0606020202030204" pitchFamily="34" charset="0"/>
                <a:ea typeface="SimHei" panose="02010609060101010101" pitchFamily="49" charset="-122"/>
              </a:rPr>
              <a:t>忠诚可靠</a:t>
            </a:r>
            <a:endParaRPr lang="zh-CN" altLang="en-US" sz="2400" dirty="0">
              <a:solidFill>
                <a:schemeClr val="bg1"/>
              </a:solidFill>
              <a:latin typeface="Arial Narrow" panose="020B0606020202030204" pitchFamily="34" charset="0"/>
              <a:ea typeface="SimHei" panose="02010609060101010101" pitchFamily="49" charset="-122"/>
            </a:endParaRPr>
          </a:p>
        </p:txBody>
      </p:sp>
      <p:cxnSp>
        <p:nvCxnSpPr>
          <p:cNvPr id="50" name="Straight Connector 49"/>
          <p:cNvCxnSpPr/>
          <p:nvPr/>
        </p:nvCxnSpPr>
        <p:spPr>
          <a:xfrm>
            <a:off x="2693098" y="3899252"/>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13" name="Content Placeholder 3">
            <a:extLst>
              <a:ext uri="{FF2B5EF4-FFF2-40B4-BE49-F238E27FC236}">
                <a16:creationId xmlns:a16="http://schemas.microsoft.com/office/drawing/2014/main" id="{833C3185-F7E3-824F-A8BE-B1C92E2F8AA8}"/>
              </a:ext>
            </a:extLst>
          </p:cNvPr>
          <p:cNvSpPr>
            <a:spLocks noGrp="1"/>
          </p:cNvSpPr>
          <p:nvPr>
            <p:ph type="body" sz="quarter" idx="4294967295"/>
          </p:nvPr>
        </p:nvSpPr>
        <p:spPr>
          <a:xfrm>
            <a:off x="3194498" y="772466"/>
            <a:ext cx="4268619" cy="1023257"/>
          </a:xfrm>
          <a:prstGeom prst="rect">
            <a:avLst/>
          </a:prstGeom>
        </p:spPr>
        <p:txBody>
          <a:bodyPr lIns="0" tIns="0" rIns="0" bIns="0">
            <a:noAutofit/>
          </a:bodyPr>
          <a:lstStyle/>
          <a:p>
            <a:pPr marL="0" indent="0">
              <a:buClr>
                <a:schemeClr val="tx1"/>
              </a:buClr>
              <a:buSzPct val="100000"/>
              <a:buNone/>
            </a:pPr>
            <a:r>
              <a:rPr lang="zh-CN" altLang="en-US" sz="1400" dirty="0">
                <a:solidFill>
                  <a:schemeClr val="bg1"/>
                </a:solidFill>
                <a:latin typeface="Arial" panose="020B0604020202020204" pitchFamily="34" charset="0"/>
                <a:ea typeface="SimHei" panose="02010609060101010101" pitchFamily="49" charset="-122"/>
              </a:rPr>
              <a:t>关注自我和他人。遵循安全工作规程。识别危害并报告。专注于任务；发现可疑情况，立即停止。</a:t>
            </a:r>
          </a:p>
        </p:txBody>
      </p:sp>
      <p:sp>
        <p:nvSpPr>
          <p:cNvPr id="14" name="Title 5">
            <a:extLst>
              <a:ext uri="{FF2B5EF4-FFF2-40B4-BE49-F238E27FC236}">
                <a16:creationId xmlns:a16="http://schemas.microsoft.com/office/drawing/2014/main" id="{632C3573-2668-3940-A4BB-CDF97B8F4A3F}"/>
              </a:ext>
            </a:extLst>
          </p:cNvPr>
          <p:cNvSpPr txBox="1">
            <a:spLocks/>
          </p:cNvSpPr>
          <p:nvPr/>
        </p:nvSpPr>
        <p:spPr>
          <a:xfrm>
            <a:off x="771508" y="647700"/>
            <a:ext cx="1921590" cy="838200"/>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zh-CN" altLang="en-US" sz="2400">
                <a:solidFill>
                  <a:schemeClr val="bg1"/>
                </a:solidFill>
                <a:latin typeface="Arial Narrow" panose="020B0606020202030204" pitchFamily="34" charset="0"/>
                <a:ea typeface="SimHei" panose="02010609060101010101" pitchFamily="49" charset="-122"/>
              </a:rPr>
              <a:t>安全先行</a:t>
            </a:r>
            <a:endParaRPr lang="zh-CN" altLang="en-US" sz="2400" dirty="0">
              <a:solidFill>
                <a:schemeClr val="bg1"/>
              </a:solidFill>
              <a:latin typeface="Arial Narrow" panose="020B0606020202030204" pitchFamily="34" charset="0"/>
              <a:ea typeface="SimHei" panose="02010609060101010101" pitchFamily="49" charset="-122"/>
            </a:endParaRPr>
          </a:p>
        </p:txBody>
      </p:sp>
      <p:cxnSp>
        <p:nvCxnSpPr>
          <p:cNvPr id="15" name="Straight Connector 14"/>
          <p:cNvCxnSpPr/>
          <p:nvPr/>
        </p:nvCxnSpPr>
        <p:spPr>
          <a:xfrm>
            <a:off x="2693098" y="647700"/>
            <a:ext cx="0" cy="8164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27" name="Title 5">
            <a:extLst>
              <a:ext uri="{FF2B5EF4-FFF2-40B4-BE49-F238E27FC236}">
                <a16:creationId xmlns:a16="http://schemas.microsoft.com/office/drawing/2014/main" id="{632C3573-2668-3940-A4BB-CDF97B8F4A3F}"/>
              </a:ext>
            </a:extLst>
          </p:cNvPr>
          <p:cNvSpPr txBox="1">
            <a:spLocks/>
          </p:cNvSpPr>
          <p:nvPr/>
        </p:nvSpPr>
        <p:spPr>
          <a:xfrm>
            <a:off x="0" y="0"/>
            <a:ext cx="2340110" cy="647700"/>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pPr algn="ctr"/>
            <a:r>
              <a:rPr lang="zh-CN" altLang="en-US" sz="2400">
                <a:solidFill>
                  <a:schemeClr val="bg1"/>
                </a:solidFill>
                <a:latin typeface="Arial Narrow" panose="020B0606020202030204" pitchFamily="34" charset="0"/>
                <a:ea typeface="SimHei" panose="02010609060101010101" pitchFamily="49" charset="-122"/>
              </a:rPr>
              <a:t>价值观</a:t>
            </a:r>
            <a:endParaRPr lang="zh-CN" altLang="en-US" sz="2400" dirty="0">
              <a:solidFill>
                <a:schemeClr val="bg1"/>
              </a:solidFill>
              <a:latin typeface="Arial Narrow" panose="020B0606020202030204" pitchFamily="34" charset="0"/>
              <a:ea typeface="SimHei" panose="02010609060101010101" pitchFamily="49" charset="-122"/>
            </a:endParaRPr>
          </a:p>
        </p:txBody>
      </p:sp>
      <p:cxnSp>
        <p:nvCxnSpPr>
          <p:cNvPr id="30" name="Straight Connector 29"/>
          <p:cNvCxnSpPr/>
          <p:nvPr/>
        </p:nvCxnSpPr>
        <p:spPr>
          <a:xfrm>
            <a:off x="453991" y="522057"/>
            <a:ext cx="1307442" cy="0"/>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Tree>
    <p:extLst>
      <p:ext uri="{BB962C8B-B14F-4D97-AF65-F5344CB8AC3E}">
        <p14:creationId xmlns:p14="http://schemas.microsoft.com/office/powerpoint/2010/main" val="197144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AC0E676-2457-DF4E-A7A6-33DD56FC3113}"/>
              </a:ext>
            </a:extLst>
          </p:cNvPr>
          <p:cNvSpPr>
            <a:spLocks noGrp="1"/>
          </p:cNvSpPr>
          <p:nvPr>
            <p:ph type="ftr" sz="quarter" idx="11"/>
          </p:nvPr>
        </p:nvSpPr>
        <p:spPr/>
        <p:txBody>
          <a:bodyPr/>
          <a:lstStyle/>
          <a:p>
            <a:r>
              <a:rPr lang="zh-CN" altLang="en-US">
                <a:latin typeface="Arial Narrow" panose="020B0606020202030204" pitchFamily="34" charset="0"/>
                <a:ea typeface="SimHei" panose="02010609060101010101" pitchFamily="49" charset="-122"/>
              </a:rPr>
              <a:t>我们的核心价值观团队讨论指南</a:t>
            </a:r>
            <a:endParaRPr lang="zh-CN" altLang="en-US" dirty="0">
              <a:latin typeface="Arial Narrow" panose="020B0606020202030204" pitchFamily="34" charset="0"/>
              <a:ea typeface="SimHei" panose="02010609060101010101" pitchFamily="49" charset="-122"/>
            </a:endParaRPr>
          </a:p>
        </p:txBody>
      </p:sp>
      <p:sp>
        <p:nvSpPr>
          <p:cNvPr id="5" name="Slide Number Placeholder 4">
            <a:extLst>
              <a:ext uri="{FF2B5EF4-FFF2-40B4-BE49-F238E27FC236}">
                <a16:creationId xmlns:a16="http://schemas.microsoft.com/office/drawing/2014/main" id="{EDC4B7D3-3475-C448-B4C9-13B829BE2305}"/>
              </a:ext>
            </a:extLst>
          </p:cNvPr>
          <p:cNvSpPr>
            <a:spLocks noGrp="1"/>
          </p:cNvSpPr>
          <p:nvPr>
            <p:ph type="sldNum" sz="quarter" idx="12"/>
          </p:nvPr>
        </p:nvSpPr>
        <p:spPr/>
        <p:txBody>
          <a:bodyPr/>
          <a:lstStyle/>
          <a:p>
            <a:fld id="{8CF57710-2755-44C5-A659-380A6F36418D}" type="slidenum">
              <a:rPr lang="en-US" altLang="zh-CN" smtClean="0">
                <a:latin typeface="Arial" panose="020B0604020202020204" pitchFamily="34" charset="0"/>
                <a:ea typeface="SimHei" panose="02010609060101010101" pitchFamily="49" charset="-122"/>
              </a:rPr>
              <a:pPr/>
              <a:t>8</a:t>
            </a:fld>
            <a:endParaRPr lang="zh-CN" altLang="en-US" dirty="0">
              <a:latin typeface="Arial" panose="020B0604020202020204" pitchFamily="34" charset="0"/>
              <a:ea typeface="SimHei" panose="02010609060101010101" pitchFamily="49" charset="-122"/>
            </a:endParaRPr>
          </a:p>
        </p:txBody>
      </p:sp>
      <p:sp>
        <p:nvSpPr>
          <p:cNvPr id="28" name="Content Placeholder 3">
            <a:extLst>
              <a:ext uri="{FF2B5EF4-FFF2-40B4-BE49-F238E27FC236}">
                <a16:creationId xmlns:a16="http://schemas.microsoft.com/office/drawing/2014/main" id="{833C3185-F7E3-824F-A8BE-B1C92E2F8AA8}"/>
              </a:ext>
            </a:extLst>
          </p:cNvPr>
          <p:cNvSpPr>
            <a:spLocks noGrp="1"/>
          </p:cNvSpPr>
          <p:nvPr>
            <p:ph type="body" sz="quarter" idx="4294967295"/>
          </p:nvPr>
        </p:nvSpPr>
        <p:spPr>
          <a:xfrm>
            <a:off x="3194499" y="2115533"/>
            <a:ext cx="3369588" cy="718456"/>
          </a:xfrm>
          <a:prstGeom prst="rect">
            <a:avLst/>
          </a:prstGeom>
        </p:spPr>
        <p:txBody>
          <a:bodyPr lIns="0" tIns="0" rIns="0" bIns="0">
            <a:noAutofit/>
          </a:bodyPr>
          <a:lstStyle/>
          <a:p>
            <a:pPr marL="0" indent="0">
              <a:buClr>
                <a:schemeClr val="tx1"/>
              </a:buClr>
              <a:buSzPct val="100000"/>
              <a:buNone/>
            </a:pPr>
            <a:r>
              <a:rPr lang="zh-CN" altLang="en-US" sz="1400" dirty="0">
                <a:solidFill>
                  <a:schemeClr val="bg1"/>
                </a:solidFill>
                <a:latin typeface="Arial" panose="020B0604020202020204" pitchFamily="34" charset="0"/>
                <a:ea typeface="SimHei" panose="02010609060101010101" pitchFamily="49" charset="-122"/>
              </a:rPr>
              <a:t>加强我们的品牌。分享我们的全球故事。成为 </a:t>
            </a:r>
            <a:r>
              <a:rPr lang="en-US" altLang="zh-CN" sz="1400" dirty="0">
                <a:solidFill>
                  <a:schemeClr val="bg1"/>
                </a:solidFill>
                <a:latin typeface="Arial" panose="020B0604020202020204" pitchFamily="34" charset="0"/>
                <a:ea typeface="SimHei" panose="02010609060101010101" pitchFamily="49" charset="-122"/>
              </a:rPr>
              <a:t>Pratt &amp; Whitney </a:t>
            </a:r>
            <a:r>
              <a:rPr lang="zh-CN" altLang="en-US" sz="1400" dirty="0">
                <a:solidFill>
                  <a:schemeClr val="bg1"/>
                </a:solidFill>
                <a:latin typeface="Arial" panose="020B0604020202020204" pitchFamily="34" charset="0"/>
                <a:ea typeface="SimHei" panose="02010609060101010101" pitchFamily="49" charset="-122"/>
              </a:rPr>
              <a:t>的宣传大使。</a:t>
            </a:r>
          </a:p>
        </p:txBody>
      </p:sp>
      <p:sp>
        <p:nvSpPr>
          <p:cNvPr id="29" name="Title 5">
            <a:extLst>
              <a:ext uri="{FF2B5EF4-FFF2-40B4-BE49-F238E27FC236}">
                <a16:creationId xmlns:a16="http://schemas.microsoft.com/office/drawing/2014/main" id="{632C3573-2668-3940-A4BB-CDF97B8F4A3F}"/>
              </a:ext>
            </a:extLst>
          </p:cNvPr>
          <p:cNvSpPr txBox="1">
            <a:spLocks/>
          </p:cNvSpPr>
          <p:nvPr/>
        </p:nvSpPr>
        <p:spPr>
          <a:xfrm>
            <a:off x="771508" y="2115533"/>
            <a:ext cx="1619070"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zh-CN" altLang="en-US" sz="2400" dirty="0">
                <a:solidFill>
                  <a:schemeClr val="bg1"/>
                </a:solidFill>
                <a:latin typeface="Arial Narrow" panose="020B0606020202030204" pitchFamily="34" charset="0"/>
                <a:ea typeface="SimHei" panose="02010609060101010101" pitchFamily="49" charset="-122"/>
              </a:rPr>
              <a:t>创造自己的故事</a:t>
            </a:r>
          </a:p>
        </p:txBody>
      </p:sp>
      <p:cxnSp>
        <p:nvCxnSpPr>
          <p:cNvPr id="31" name="Straight Connector 30"/>
          <p:cNvCxnSpPr/>
          <p:nvPr/>
        </p:nvCxnSpPr>
        <p:spPr>
          <a:xfrm>
            <a:off x="2693098" y="2115533"/>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36" name="Content Placeholder 3">
            <a:extLst>
              <a:ext uri="{FF2B5EF4-FFF2-40B4-BE49-F238E27FC236}">
                <a16:creationId xmlns:a16="http://schemas.microsoft.com/office/drawing/2014/main" id="{833C3185-F7E3-824F-A8BE-B1C92E2F8AA8}"/>
              </a:ext>
            </a:extLst>
          </p:cNvPr>
          <p:cNvSpPr>
            <a:spLocks noGrp="1"/>
          </p:cNvSpPr>
          <p:nvPr>
            <p:ph type="body" sz="quarter" idx="4294967295"/>
          </p:nvPr>
        </p:nvSpPr>
        <p:spPr>
          <a:xfrm>
            <a:off x="3194499" y="3300614"/>
            <a:ext cx="4193788" cy="609599"/>
          </a:xfrm>
          <a:prstGeom prst="rect">
            <a:avLst/>
          </a:prstGeom>
        </p:spPr>
        <p:txBody>
          <a:bodyPr lIns="0" tIns="0" rIns="0" bIns="0">
            <a:noAutofit/>
          </a:bodyPr>
          <a:lstStyle/>
          <a:p>
            <a:pPr marL="0" indent="0">
              <a:buClr>
                <a:schemeClr val="tx1"/>
              </a:buClr>
              <a:buSzPct val="100000"/>
              <a:buNone/>
            </a:pPr>
            <a:r>
              <a:rPr lang="zh-CN" altLang="en-US" sz="1400" dirty="0">
                <a:solidFill>
                  <a:schemeClr val="bg1"/>
                </a:solidFill>
                <a:latin typeface="Arial" panose="020B0604020202020204" pitchFamily="34" charset="0"/>
                <a:ea typeface="SimHei" panose="02010609060101010101" pitchFamily="49" charset="-122"/>
              </a:rPr>
              <a:t>确定资源优先顺序。推动决策制定。采用度量标准。以主人翁的态度对待工作。</a:t>
            </a:r>
          </a:p>
        </p:txBody>
      </p:sp>
      <p:sp>
        <p:nvSpPr>
          <p:cNvPr id="46" name="Title 5">
            <a:extLst>
              <a:ext uri="{FF2B5EF4-FFF2-40B4-BE49-F238E27FC236}">
                <a16:creationId xmlns:a16="http://schemas.microsoft.com/office/drawing/2014/main" id="{632C3573-2668-3940-A4BB-CDF97B8F4A3F}"/>
              </a:ext>
            </a:extLst>
          </p:cNvPr>
          <p:cNvSpPr txBox="1">
            <a:spLocks/>
          </p:cNvSpPr>
          <p:nvPr/>
        </p:nvSpPr>
        <p:spPr>
          <a:xfrm>
            <a:off x="771508" y="3300614"/>
            <a:ext cx="1921590"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zh-CN" altLang="en-US" sz="2400">
                <a:solidFill>
                  <a:schemeClr val="bg1"/>
                </a:solidFill>
                <a:latin typeface="Arial Narrow" panose="020B0606020202030204" pitchFamily="34" charset="0"/>
                <a:ea typeface="SimHei" panose="02010609060101010101" pitchFamily="49" charset="-122"/>
              </a:rPr>
              <a:t>提高盈利能力</a:t>
            </a:r>
            <a:endParaRPr lang="zh-CN" altLang="en-US" sz="2400" dirty="0">
              <a:solidFill>
                <a:schemeClr val="bg1"/>
              </a:solidFill>
              <a:latin typeface="Arial Narrow" panose="020B0606020202030204" pitchFamily="34" charset="0"/>
              <a:ea typeface="SimHei" panose="02010609060101010101" pitchFamily="49" charset="-122"/>
            </a:endParaRPr>
          </a:p>
        </p:txBody>
      </p:sp>
      <p:cxnSp>
        <p:nvCxnSpPr>
          <p:cNvPr id="47" name="Straight Connector 46"/>
          <p:cNvCxnSpPr/>
          <p:nvPr/>
        </p:nvCxnSpPr>
        <p:spPr>
          <a:xfrm>
            <a:off x="2693098" y="3300614"/>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13" name="Content Placeholder 3">
            <a:extLst>
              <a:ext uri="{FF2B5EF4-FFF2-40B4-BE49-F238E27FC236}">
                <a16:creationId xmlns:a16="http://schemas.microsoft.com/office/drawing/2014/main" id="{833C3185-F7E3-824F-A8BE-B1C92E2F8AA8}"/>
              </a:ext>
            </a:extLst>
          </p:cNvPr>
          <p:cNvSpPr>
            <a:spLocks noGrp="1"/>
          </p:cNvSpPr>
          <p:nvPr>
            <p:ph type="body" sz="quarter" idx="4294967295"/>
          </p:nvPr>
        </p:nvSpPr>
        <p:spPr>
          <a:xfrm>
            <a:off x="3194499" y="808549"/>
            <a:ext cx="3902988" cy="1023257"/>
          </a:xfrm>
          <a:prstGeom prst="rect">
            <a:avLst/>
          </a:prstGeom>
        </p:spPr>
        <p:txBody>
          <a:bodyPr lIns="0" tIns="0" rIns="0" bIns="0">
            <a:noAutofit/>
          </a:bodyPr>
          <a:lstStyle/>
          <a:p>
            <a:pPr marL="0" indent="0">
              <a:buClr>
                <a:schemeClr val="tx1"/>
              </a:buClr>
              <a:buSzPct val="100000"/>
              <a:buNone/>
            </a:pPr>
            <a:r>
              <a:rPr lang="zh-CN" altLang="en-US" sz="1400" dirty="0">
                <a:solidFill>
                  <a:schemeClr val="bg1"/>
                </a:solidFill>
                <a:latin typeface="Arial" panose="020B0604020202020204" pitchFamily="34" charset="0"/>
                <a:ea typeface="SimHei" panose="02010609060101010101" pitchFamily="49" charset="-122"/>
              </a:rPr>
              <a:t>增强内部力量。在产品和工作方式方面灌输质量和安全意识。</a:t>
            </a:r>
          </a:p>
        </p:txBody>
      </p:sp>
      <p:sp>
        <p:nvSpPr>
          <p:cNvPr id="14" name="Title 5">
            <a:extLst>
              <a:ext uri="{FF2B5EF4-FFF2-40B4-BE49-F238E27FC236}">
                <a16:creationId xmlns:a16="http://schemas.microsoft.com/office/drawing/2014/main" id="{632C3573-2668-3940-A4BB-CDF97B8F4A3F}"/>
              </a:ext>
            </a:extLst>
          </p:cNvPr>
          <p:cNvSpPr txBox="1">
            <a:spLocks/>
          </p:cNvSpPr>
          <p:nvPr/>
        </p:nvSpPr>
        <p:spPr>
          <a:xfrm>
            <a:off x="771508" y="647700"/>
            <a:ext cx="1921590" cy="838200"/>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zh-CN" altLang="en-US" sz="2400">
                <a:solidFill>
                  <a:schemeClr val="bg1"/>
                </a:solidFill>
                <a:latin typeface="Arial Narrow" panose="020B0606020202030204" pitchFamily="34" charset="0"/>
                <a:ea typeface="SimHei" panose="02010609060101010101" pitchFamily="49" charset="-122"/>
              </a:rPr>
              <a:t>质量工程师</a:t>
            </a:r>
            <a:endParaRPr lang="zh-CN" altLang="en-US" sz="2400" dirty="0">
              <a:solidFill>
                <a:schemeClr val="bg1"/>
              </a:solidFill>
              <a:latin typeface="Arial Narrow" panose="020B0606020202030204" pitchFamily="34" charset="0"/>
              <a:ea typeface="SimHei" panose="02010609060101010101" pitchFamily="49" charset="-122"/>
            </a:endParaRPr>
          </a:p>
        </p:txBody>
      </p:sp>
      <p:cxnSp>
        <p:nvCxnSpPr>
          <p:cNvPr id="15" name="Straight Connector 14"/>
          <p:cNvCxnSpPr/>
          <p:nvPr/>
        </p:nvCxnSpPr>
        <p:spPr>
          <a:xfrm>
            <a:off x="2693098" y="647700"/>
            <a:ext cx="0" cy="8164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27" name="Title 5">
            <a:extLst>
              <a:ext uri="{FF2B5EF4-FFF2-40B4-BE49-F238E27FC236}">
                <a16:creationId xmlns:a16="http://schemas.microsoft.com/office/drawing/2014/main" id="{632C3573-2668-3940-A4BB-CDF97B8F4A3F}"/>
              </a:ext>
            </a:extLst>
          </p:cNvPr>
          <p:cNvSpPr txBox="1">
            <a:spLocks/>
          </p:cNvSpPr>
          <p:nvPr/>
        </p:nvSpPr>
        <p:spPr>
          <a:xfrm>
            <a:off x="0" y="0"/>
            <a:ext cx="2340110" cy="647700"/>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pPr algn="ctr"/>
            <a:r>
              <a:rPr lang="zh-CN" altLang="en-US" sz="2400">
                <a:solidFill>
                  <a:schemeClr val="bg1"/>
                </a:solidFill>
                <a:latin typeface="Arial Narrow" panose="020B0606020202030204" pitchFamily="34" charset="0"/>
                <a:ea typeface="SimHei" panose="02010609060101010101" pitchFamily="49" charset="-122"/>
              </a:rPr>
              <a:t>价值观</a:t>
            </a:r>
            <a:endParaRPr lang="zh-CN" altLang="en-US" sz="2400" dirty="0">
              <a:solidFill>
                <a:schemeClr val="bg1"/>
              </a:solidFill>
              <a:latin typeface="Arial Narrow" panose="020B0606020202030204" pitchFamily="34" charset="0"/>
              <a:ea typeface="SimHei" panose="02010609060101010101" pitchFamily="49" charset="-122"/>
            </a:endParaRPr>
          </a:p>
        </p:txBody>
      </p:sp>
      <p:cxnSp>
        <p:nvCxnSpPr>
          <p:cNvPr id="30" name="Straight Connector 29"/>
          <p:cNvCxnSpPr/>
          <p:nvPr/>
        </p:nvCxnSpPr>
        <p:spPr>
          <a:xfrm>
            <a:off x="453991" y="522057"/>
            <a:ext cx="1307442" cy="0"/>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19" name="Title 5">
            <a:extLst>
              <a:ext uri="{FF2B5EF4-FFF2-40B4-BE49-F238E27FC236}">
                <a16:creationId xmlns:a16="http://schemas.microsoft.com/office/drawing/2014/main" id="{632C3573-2668-3940-A4BB-CDF97B8F4A3F}"/>
              </a:ext>
            </a:extLst>
          </p:cNvPr>
          <p:cNvSpPr txBox="1">
            <a:spLocks/>
          </p:cNvSpPr>
          <p:nvPr/>
        </p:nvSpPr>
        <p:spPr>
          <a:xfrm>
            <a:off x="8256355" y="930729"/>
            <a:ext cx="3201990"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endParaRPr lang="en-US" sz="1800" dirty="0">
              <a:solidFill>
                <a:schemeClr val="bg1"/>
              </a:solidFill>
              <a:latin typeface="Arial Narrow" panose="020B0606020202030204" pitchFamily="34" charset="0"/>
              <a:ea typeface="SimHei" panose="02010609060101010101" pitchFamily="49" charset="-122"/>
            </a:endParaRPr>
          </a:p>
        </p:txBody>
      </p:sp>
      <p:sp>
        <p:nvSpPr>
          <p:cNvPr id="22" name="Title 5">
            <a:extLst>
              <a:ext uri="{FF2B5EF4-FFF2-40B4-BE49-F238E27FC236}">
                <a16:creationId xmlns:a16="http://schemas.microsoft.com/office/drawing/2014/main" id="{632C3573-2668-3940-A4BB-CDF97B8F4A3F}"/>
              </a:ext>
            </a:extLst>
          </p:cNvPr>
          <p:cNvSpPr txBox="1">
            <a:spLocks/>
          </p:cNvSpPr>
          <p:nvPr/>
        </p:nvSpPr>
        <p:spPr>
          <a:xfrm>
            <a:off x="8237105" y="2264092"/>
            <a:ext cx="3201990"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endParaRPr lang="en-US" sz="1800" dirty="0">
              <a:solidFill>
                <a:schemeClr val="bg1"/>
              </a:solidFill>
              <a:latin typeface="Arial Narrow" panose="020B0606020202030204" pitchFamily="34" charset="0"/>
              <a:ea typeface="SimHei" panose="02010609060101010101" pitchFamily="49" charset="-122"/>
            </a:endParaRPr>
          </a:p>
        </p:txBody>
      </p:sp>
      <p:sp>
        <p:nvSpPr>
          <p:cNvPr id="25" name="Title 5">
            <a:extLst>
              <a:ext uri="{FF2B5EF4-FFF2-40B4-BE49-F238E27FC236}">
                <a16:creationId xmlns:a16="http://schemas.microsoft.com/office/drawing/2014/main" id="{632C3573-2668-3940-A4BB-CDF97B8F4A3F}"/>
              </a:ext>
            </a:extLst>
          </p:cNvPr>
          <p:cNvSpPr txBox="1">
            <a:spLocks/>
          </p:cNvSpPr>
          <p:nvPr/>
        </p:nvSpPr>
        <p:spPr>
          <a:xfrm>
            <a:off x="8256355" y="3180233"/>
            <a:ext cx="3201990"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endParaRPr lang="en-US" sz="1800" dirty="0">
              <a:solidFill>
                <a:schemeClr val="bg1"/>
              </a:solidFill>
              <a:latin typeface="Arial Narrow" panose="020B0606020202030204" pitchFamily="34" charset="0"/>
              <a:ea typeface="SimHei" panose="02010609060101010101" pitchFamily="49" charset="-122"/>
            </a:endParaRPr>
          </a:p>
        </p:txBody>
      </p:sp>
    </p:spTree>
    <p:extLst>
      <p:ext uri="{BB962C8B-B14F-4D97-AF65-F5344CB8AC3E}">
        <p14:creationId xmlns:p14="http://schemas.microsoft.com/office/powerpoint/2010/main" val="188374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AC0E676-2457-DF4E-A7A6-33DD56FC3113}"/>
              </a:ext>
            </a:extLst>
          </p:cNvPr>
          <p:cNvSpPr>
            <a:spLocks noGrp="1"/>
          </p:cNvSpPr>
          <p:nvPr>
            <p:ph type="ftr" sz="quarter" idx="11"/>
          </p:nvPr>
        </p:nvSpPr>
        <p:spPr/>
        <p:txBody>
          <a:bodyPr/>
          <a:lstStyle/>
          <a:p>
            <a:r>
              <a:rPr lang="zh-CN" altLang="en-US">
                <a:latin typeface="Arial Narrow" panose="020B0606020202030204" pitchFamily="34" charset="0"/>
                <a:ea typeface="SimHei" panose="02010609060101010101" pitchFamily="49" charset="-122"/>
              </a:rPr>
              <a:t>我们的核心价值观团队讨论指南</a:t>
            </a:r>
            <a:endParaRPr lang="zh-CN" altLang="en-US" dirty="0">
              <a:latin typeface="Arial Narrow" panose="020B0606020202030204" pitchFamily="34" charset="0"/>
              <a:ea typeface="SimHei" panose="02010609060101010101" pitchFamily="49" charset="-122"/>
            </a:endParaRPr>
          </a:p>
        </p:txBody>
      </p:sp>
      <p:sp>
        <p:nvSpPr>
          <p:cNvPr id="5" name="Slide Number Placeholder 4">
            <a:extLst>
              <a:ext uri="{FF2B5EF4-FFF2-40B4-BE49-F238E27FC236}">
                <a16:creationId xmlns:a16="http://schemas.microsoft.com/office/drawing/2014/main" id="{EDC4B7D3-3475-C448-B4C9-13B829BE2305}"/>
              </a:ext>
            </a:extLst>
          </p:cNvPr>
          <p:cNvSpPr>
            <a:spLocks noGrp="1"/>
          </p:cNvSpPr>
          <p:nvPr>
            <p:ph type="sldNum" sz="quarter" idx="12"/>
          </p:nvPr>
        </p:nvSpPr>
        <p:spPr/>
        <p:txBody>
          <a:bodyPr/>
          <a:lstStyle/>
          <a:p>
            <a:fld id="{8CF57710-2755-44C5-A659-380A6F36418D}" type="slidenum">
              <a:rPr lang="en-US" altLang="zh-CN" smtClean="0">
                <a:latin typeface="Arial" panose="020B0604020202020204" pitchFamily="34" charset="0"/>
                <a:ea typeface="SimHei" panose="02010609060101010101" pitchFamily="49" charset="-122"/>
              </a:rPr>
              <a:pPr/>
              <a:t>9</a:t>
            </a:fld>
            <a:endParaRPr lang="zh-CN" altLang="en-US" dirty="0">
              <a:latin typeface="Arial" panose="020B0604020202020204" pitchFamily="34" charset="0"/>
              <a:ea typeface="SimHei" panose="02010609060101010101" pitchFamily="49" charset="-122"/>
            </a:endParaRPr>
          </a:p>
        </p:txBody>
      </p:sp>
      <p:sp>
        <p:nvSpPr>
          <p:cNvPr id="33" name="Title 5">
            <a:extLst>
              <a:ext uri="{FF2B5EF4-FFF2-40B4-BE49-F238E27FC236}">
                <a16:creationId xmlns:a16="http://schemas.microsoft.com/office/drawing/2014/main" id="{632C3573-2668-3940-A4BB-CDF97B8F4A3F}"/>
              </a:ext>
            </a:extLst>
          </p:cNvPr>
          <p:cNvSpPr txBox="1">
            <a:spLocks/>
          </p:cNvSpPr>
          <p:nvPr/>
        </p:nvSpPr>
        <p:spPr>
          <a:xfrm>
            <a:off x="0" y="0"/>
            <a:ext cx="2340110" cy="647700"/>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pPr algn="ctr"/>
            <a:r>
              <a:rPr lang="zh-CN" altLang="en-US" sz="2400">
                <a:solidFill>
                  <a:schemeClr val="bg1"/>
                </a:solidFill>
                <a:latin typeface="Arial Narrow" panose="020B0606020202030204" pitchFamily="34" charset="0"/>
                <a:ea typeface="SimHei" panose="02010609060101010101" pitchFamily="49" charset="-122"/>
              </a:rPr>
              <a:t>行为</a:t>
            </a:r>
            <a:endParaRPr lang="zh-CN" altLang="en-US" sz="2400" dirty="0">
              <a:solidFill>
                <a:schemeClr val="bg1"/>
              </a:solidFill>
              <a:latin typeface="Arial Narrow" panose="020B0606020202030204" pitchFamily="34" charset="0"/>
              <a:ea typeface="SimHei" panose="02010609060101010101" pitchFamily="49" charset="-122"/>
            </a:endParaRPr>
          </a:p>
        </p:txBody>
      </p:sp>
      <p:sp>
        <p:nvSpPr>
          <p:cNvPr id="35" name="Content Placeholder 3">
            <a:extLst>
              <a:ext uri="{FF2B5EF4-FFF2-40B4-BE49-F238E27FC236}">
                <a16:creationId xmlns:a16="http://schemas.microsoft.com/office/drawing/2014/main" id="{833C3185-F7E3-824F-A8BE-B1C92E2F8AA8}"/>
              </a:ext>
            </a:extLst>
          </p:cNvPr>
          <p:cNvSpPr>
            <a:spLocks noGrp="1"/>
          </p:cNvSpPr>
          <p:nvPr>
            <p:ph type="body" sz="quarter" idx="4294967295"/>
          </p:nvPr>
        </p:nvSpPr>
        <p:spPr>
          <a:xfrm>
            <a:off x="3194498" y="2133550"/>
            <a:ext cx="4238687" cy="718456"/>
          </a:xfrm>
          <a:prstGeom prst="rect">
            <a:avLst/>
          </a:prstGeom>
        </p:spPr>
        <p:txBody>
          <a:bodyPr lIns="0" tIns="0" rIns="0" bIns="0">
            <a:noAutofit/>
          </a:bodyPr>
          <a:lstStyle/>
          <a:p>
            <a:pPr marL="0" indent="0">
              <a:buClr>
                <a:schemeClr val="tx1"/>
              </a:buClr>
              <a:buSzPct val="100000"/>
              <a:buNone/>
            </a:pPr>
            <a:r>
              <a:rPr lang="zh-CN" altLang="en-US" sz="1400">
                <a:solidFill>
                  <a:schemeClr val="bg1"/>
                </a:solidFill>
                <a:latin typeface="Arial" panose="020B0604020202020204" pitchFamily="34" charset="0"/>
                <a:ea typeface="SimHei" panose="02010609060101010101" pitchFamily="49" charset="-122"/>
              </a:rPr>
              <a:t>相互支持。集思广益。互相声援。</a:t>
            </a:r>
            <a:endParaRPr lang="zh-CN" altLang="en-US" sz="1400" dirty="0">
              <a:solidFill>
                <a:schemeClr val="bg1"/>
              </a:solidFill>
              <a:latin typeface="Arial" panose="020B0604020202020204" pitchFamily="34" charset="0"/>
              <a:ea typeface="SimHei" panose="02010609060101010101" pitchFamily="49" charset="-122"/>
            </a:endParaRPr>
          </a:p>
        </p:txBody>
      </p:sp>
      <p:sp>
        <p:nvSpPr>
          <p:cNvPr id="36" name="Title 5">
            <a:extLst>
              <a:ext uri="{FF2B5EF4-FFF2-40B4-BE49-F238E27FC236}">
                <a16:creationId xmlns:a16="http://schemas.microsoft.com/office/drawing/2014/main" id="{632C3573-2668-3940-A4BB-CDF97B8F4A3F}"/>
              </a:ext>
            </a:extLst>
          </p:cNvPr>
          <p:cNvSpPr txBox="1">
            <a:spLocks/>
          </p:cNvSpPr>
          <p:nvPr/>
        </p:nvSpPr>
        <p:spPr>
          <a:xfrm>
            <a:off x="771507" y="1981063"/>
            <a:ext cx="2002973"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zh-CN" altLang="en-US" sz="2400">
                <a:solidFill>
                  <a:schemeClr val="bg1"/>
                </a:solidFill>
                <a:latin typeface="Arial Narrow" panose="020B0606020202030204" pitchFamily="34" charset="0"/>
                <a:ea typeface="SimHei" panose="02010609060101010101" pitchFamily="49" charset="-122"/>
              </a:rPr>
              <a:t>协作</a:t>
            </a:r>
            <a:endParaRPr lang="zh-CN" altLang="en-US" sz="2400" dirty="0">
              <a:solidFill>
                <a:schemeClr val="bg1"/>
              </a:solidFill>
              <a:latin typeface="Arial Narrow" panose="020B0606020202030204" pitchFamily="34" charset="0"/>
              <a:ea typeface="SimHei" panose="02010609060101010101" pitchFamily="49" charset="-122"/>
            </a:endParaRPr>
          </a:p>
        </p:txBody>
      </p:sp>
      <p:cxnSp>
        <p:nvCxnSpPr>
          <p:cNvPr id="37" name="Straight Connector 36"/>
          <p:cNvCxnSpPr/>
          <p:nvPr/>
        </p:nvCxnSpPr>
        <p:spPr>
          <a:xfrm>
            <a:off x="2693098" y="1981063"/>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38" name="Content Placeholder 3">
            <a:extLst>
              <a:ext uri="{FF2B5EF4-FFF2-40B4-BE49-F238E27FC236}">
                <a16:creationId xmlns:a16="http://schemas.microsoft.com/office/drawing/2014/main" id="{833C3185-F7E3-824F-A8BE-B1C92E2F8AA8}"/>
              </a:ext>
            </a:extLst>
          </p:cNvPr>
          <p:cNvSpPr>
            <a:spLocks noGrp="1"/>
          </p:cNvSpPr>
          <p:nvPr>
            <p:ph type="body" sz="quarter" idx="4294967295"/>
          </p:nvPr>
        </p:nvSpPr>
        <p:spPr>
          <a:xfrm>
            <a:off x="3194499" y="3061699"/>
            <a:ext cx="4193788" cy="609599"/>
          </a:xfrm>
          <a:prstGeom prst="rect">
            <a:avLst/>
          </a:prstGeom>
        </p:spPr>
        <p:txBody>
          <a:bodyPr lIns="0" tIns="0" rIns="0" bIns="0">
            <a:noAutofit/>
          </a:bodyPr>
          <a:lstStyle/>
          <a:p>
            <a:pPr marL="0" indent="0">
              <a:buClr>
                <a:schemeClr val="tx1"/>
              </a:buClr>
              <a:buSzPct val="100000"/>
              <a:buNone/>
            </a:pPr>
            <a:r>
              <a:rPr lang="zh-CN" altLang="en-US" sz="1400" dirty="0">
                <a:solidFill>
                  <a:schemeClr val="bg1"/>
                </a:solidFill>
                <a:latin typeface="Arial" panose="020B0604020202020204" pitchFamily="34" charset="0"/>
                <a:ea typeface="SimHei" panose="02010609060101010101" pitchFamily="49" charset="-122"/>
              </a:rPr>
              <a:t>真实可靠。注重倾听。对结果负责。</a:t>
            </a:r>
          </a:p>
        </p:txBody>
      </p:sp>
      <p:sp>
        <p:nvSpPr>
          <p:cNvPr id="39" name="Title 5">
            <a:extLst>
              <a:ext uri="{FF2B5EF4-FFF2-40B4-BE49-F238E27FC236}">
                <a16:creationId xmlns:a16="http://schemas.microsoft.com/office/drawing/2014/main" id="{632C3573-2668-3940-A4BB-CDF97B8F4A3F}"/>
              </a:ext>
            </a:extLst>
          </p:cNvPr>
          <p:cNvSpPr txBox="1">
            <a:spLocks/>
          </p:cNvSpPr>
          <p:nvPr/>
        </p:nvSpPr>
        <p:spPr>
          <a:xfrm>
            <a:off x="771507" y="2897204"/>
            <a:ext cx="2002973"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zh-CN" altLang="en-US" sz="2400">
                <a:solidFill>
                  <a:schemeClr val="bg1"/>
                </a:solidFill>
                <a:latin typeface="Arial Narrow" panose="020B0606020202030204" pitchFamily="34" charset="0"/>
                <a:ea typeface="SimHei" panose="02010609060101010101" pitchFamily="49" charset="-122"/>
              </a:rPr>
              <a:t>信任</a:t>
            </a:r>
            <a:endParaRPr lang="zh-CN" altLang="en-US" sz="2400" dirty="0">
              <a:solidFill>
                <a:schemeClr val="bg1"/>
              </a:solidFill>
              <a:latin typeface="Arial Narrow" panose="020B0606020202030204" pitchFamily="34" charset="0"/>
              <a:ea typeface="SimHei" panose="02010609060101010101" pitchFamily="49" charset="-122"/>
            </a:endParaRPr>
          </a:p>
        </p:txBody>
      </p:sp>
      <p:cxnSp>
        <p:nvCxnSpPr>
          <p:cNvPr id="40" name="Straight Connector 39"/>
          <p:cNvCxnSpPr/>
          <p:nvPr/>
        </p:nvCxnSpPr>
        <p:spPr>
          <a:xfrm>
            <a:off x="2693098" y="2897204"/>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cxnSp>
        <p:nvCxnSpPr>
          <p:cNvPr id="43" name="Straight Connector 42"/>
          <p:cNvCxnSpPr/>
          <p:nvPr/>
        </p:nvCxnSpPr>
        <p:spPr>
          <a:xfrm>
            <a:off x="2693098" y="3899252"/>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44" name="Content Placeholder 3">
            <a:extLst>
              <a:ext uri="{FF2B5EF4-FFF2-40B4-BE49-F238E27FC236}">
                <a16:creationId xmlns:a16="http://schemas.microsoft.com/office/drawing/2014/main" id="{833C3185-F7E3-824F-A8BE-B1C92E2F8AA8}"/>
              </a:ext>
            </a:extLst>
          </p:cNvPr>
          <p:cNvSpPr>
            <a:spLocks noGrp="1"/>
          </p:cNvSpPr>
          <p:nvPr>
            <p:ph type="body" sz="quarter" idx="4294967295"/>
          </p:nvPr>
        </p:nvSpPr>
        <p:spPr>
          <a:xfrm>
            <a:off x="3194498" y="770711"/>
            <a:ext cx="4268619" cy="1023257"/>
          </a:xfrm>
          <a:prstGeom prst="rect">
            <a:avLst/>
          </a:prstGeom>
        </p:spPr>
        <p:txBody>
          <a:bodyPr lIns="0" tIns="0" rIns="0" bIns="0">
            <a:noAutofit/>
          </a:bodyPr>
          <a:lstStyle/>
          <a:p>
            <a:pPr marL="0" indent="0">
              <a:buClr>
                <a:schemeClr val="tx1"/>
              </a:buClr>
              <a:buSzPct val="100000"/>
              <a:buNone/>
            </a:pPr>
            <a:r>
              <a:rPr lang="zh-CN" altLang="en-US" sz="1400" dirty="0">
                <a:solidFill>
                  <a:schemeClr val="bg1"/>
                </a:solidFill>
                <a:latin typeface="Arial" panose="020B0604020202020204" pitchFamily="34" charset="0"/>
                <a:ea typeface="SimHei" panose="02010609060101010101" pitchFamily="49" charset="-122"/>
              </a:rPr>
              <a:t>以身作则。开诚布公地沟通。</a:t>
            </a:r>
            <a:br>
              <a:rPr lang="en-US" altLang="zh-CN" sz="1400" dirty="0">
                <a:solidFill>
                  <a:schemeClr val="bg1"/>
                </a:solidFill>
                <a:latin typeface="Arial" panose="020B0604020202020204" pitchFamily="34" charset="0"/>
                <a:ea typeface="SimHei" panose="02010609060101010101" pitchFamily="49" charset="-122"/>
              </a:rPr>
            </a:br>
            <a:r>
              <a:rPr lang="zh-CN" altLang="en-US" sz="1400" dirty="0">
                <a:solidFill>
                  <a:schemeClr val="bg1"/>
                </a:solidFill>
                <a:latin typeface="Arial" panose="020B0604020202020204" pitchFamily="34" charset="0"/>
                <a:ea typeface="SimHei" panose="02010609060101010101" pitchFamily="49" charset="-122"/>
              </a:rPr>
              <a:t>获得认可，表达感激。</a:t>
            </a:r>
          </a:p>
        </p:txBody>
      </p:sp>
      <p:sp>
        <p:nvSpPr>
          <p:cNvPr id="45" name="Title 5">
            <a:extLst>
              <a:ext uri="{FF2B5EF4-FFF2-40B4-BE49-F238E27FC236}">
                <a16:creationId xmlns:a16="http://schemas.microsoft.com/office/drawing/2014/main" id="{632C3573-2668-3940-A4BB-CDF97B8F4A3F}"/>
              </a:ext>
            </a:extLst>
          </p:cNvPr>
          <p:cNvSpPr txBox="1">
            <a:spLocks/>
          </p:cNvSpPr>
          <p:nvPr/>
        </p:nvSpPr>
        <p:spPr>
          <a:xfrm>
            <a:off x="771507" y="647700"/>
            <a:ext cx="2002973" cy="838200"/>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zh-CN" altLang="en-US" sz="2400">
                <a:solidFill>
                  <a:schemeClr val="bg1"/>
                </a:solidFill>
                <a:latin typeface="Arial Narrow" panose="020B0606020202030204" pitchFamily="34" charset="0"/>
                <a:ea typeface="SimHei" panose="02010609060101010101" pitchFamily="49" charset="-122"/>
              </a:rPr>
              <a:t>尊重</a:t>
            </a:r>
            <a:endParaRPr lang="zh-CN" altLang="en-US" sz="2400" dirty="0">
              <a:solidFill>
                <a:schemeClr val="bg1"/>
              </a:solidFill>
              <a:latin typeface="Arial Narrow" panose="020B0606020202030204" pitchFamily="34" charset="0"/>
              <a:ea typeface="SimHei" panose="02010609060101010101" pitchFamily="49" charset="-122"/>
            </a:endParaRPr>
          </a:p>
        </p:txBody>
      </p:sp>
      <p:cxnSp>
        <p:nvCxnSpPr>
          <p:cNvPr id="46" name="Straight Connector 45"/>
          <p:cNvCxnSpPr/>
          <p:nvPr/>
        </p:nvCxnSpPr>
        <p:spPr>
          <a:xfrm>
            <a:off x="2693098" y="647700"/>
            <a:ext cx="0" cy="8164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47" name="Content Placeholder 3">
            <a:extLst>
              <a:ext uri="{FF2B5EF4-FFF2-40B4-BE49-F238E27FC236}">
                <a16:creationId xmlns:a16="http://schemas.microsoft.com/office/drawing/2014/main" id="{833C3185-F7E3-824F-A8BE-B1C92E2F8AA8}"/>
              </a:ext>
            </a:extLst>
          </p:cNvPr>
          <p:cNvSpPr>
            <a:spLocks noGrp="1"/>
          </p:cNvSpPr>
          <p:nvPr>
            <p:ph type="body" sz="quarter" idx="4294967295"/>
          </p:nvPr>
        </p:nvSpPr>
        <p:spPr>
          <a:xfrm>
            <a:off x="3178083" y="3880992"/>
            <a:ext cx="3081204" cy="1023257"/>
          </a:xfrm>
          <a:prstGeom prst="rect">
            <a:avLst/>
          </a:prstGeom>
        </p:spPr>
        <p:txBody>
          <a:bodyPr lIns="0" tIns="0" rIns="0" bIns="0">
            <a:noAutofit/>
          </a:bodyPr>
          <a:lstStyle/>
          <a:p>
            <a:pPr marL="0" indent="0">
              <a:buClr>
                <a:schemeClr val="tx1"/>
              </a:buClr>
              <a:buSzPct val="100000"/>
              <a:buNone/>
            </a:pPr>
            <a:r>
              <a:rPr lang="zh-CN" altLang="en-US" sz="1400" dirty="0">
                <a:solidFill>
                  <a:schemeClr val="bg1"/>
                </a:solidFill>
                <a:latin typeface="Arial" panose="020B0604020202020204" pitchFamily="34" charset="0"/>
                <a:ea typeface="SimHei" panose="02010609060101010101" pitchFamily="49" charset="-122"/>
              </a:rPr>
              <a:t>跳出窠臼。明智地冒险，并予以奖励。保持好奇心，推行学习文化。</a:t>
            </a:r>
          </a:p>
        </p:txBody>
      </p:sp>
      <p:sp>
        <p:nvSpPr>
          <p:cNvPr id="48" name="Title 5">
            <a:extLst>
              <a:ext uri="{FF2B5EF4-FFF2-40B4-BE49-F238E27FC236}">
                <a16:creationId xmlns:a16="http://schemas.microsoft.com/office/drawing/2014/main" id="{632C3573-2668-3940-A4BB-CDF97B8F4A3F}"/>
              </a:ext>
            </a:extLst>
          </p:cNvPr>
          <p:cNvSpPr txBox="1">
            <a:spLocks/>
          </p:cNvSpPr>
          <p:nvPr/>
        </p:nvSpPr>
        <p:spPr>
          <a:xfrm>
            <a:off x="755091" y="3655904"/>
            <a:ext cx="2002973" cy="838200"/>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zh-CN" altLang="en-US" sz="2400">
                <a:solidFill>
                  <a:schemeClr val="bg1"/>
                </a:solidFill>
                <a:latin typeface="Arial Narrow" panose="020B0606020202030204" pitchFamily="34" charset="0"/>
                <a:ea typeface="SimHei" panose="02010609060101010101" pitchFamily="49" charset="-122"/>
              </a:rPr>
              <a:t>创新</a:t>
            </a:r>
            <a:endParaRPr lang="zh-CN" altLang="en-US" sz="2400" dirty="0">
              <a:solidFill>
                <a:schemeClr val="bg1"/>
              </a:solidFill>
              <a:latin typeface="Arial Narrow" panose="020B0606020202030204" pitchFamily="34" charset="0"/>
              <a:ea typeface="SimHei" panose="02010609060101010101" pitchFamily="49" charset="-122"/>
            </a:endParaRPr>
          </a:p>
        </p:txBody>
      </p:sp>
      <p:cxnSp>
        <p:nvCxnSpPr>
          <p:cNvPr id="49" name="Straight Connector 48"/>
          <p:cNvCxnSpPr/>
          <p:nvPr/>
        </p:nvCxnSpPr>
        <p:spPr>
          <a:xfrm>
            <a:off x="453991" y="522057"/>
            <a:ext cx="1443048" cy="0"/>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Tree>
    <p:extLst>
      <p:ext uri="{BB962C8B-B14F-4D97-AF65-F5344CB8AC3E}">
        <p14:creationId xmlns:p14="http://schemas.microsoft.com/office/powerpoint/2010/main" val="51468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W">
  <a:themeElements>
    <a:clrScheme name="PW">
      <a:dk1>
        <a:srgbClr val="000000"/>
      </a:dk1>
      <a:lt1>
        <a:srgbClr val="FFFFFF"/>
      </a:lt1>
      <a:dk2>
        <a:srgbClr val="00A9E0"/>
      </a:dk2>
      <a:lt2>
        <a:srgbClr val="A89968"/>
      </a:lt2>
      <a:accent1>
        <a:srgbClr val="1F2A44"/>
      </a:accent1>
      <a:accent2>
        <a:srgbClr val="00A9E0"/>
      </a:accent2>
      <a:accent3>
        <a:srgbClr val="BABBB1"/>
      </a:accent3>
      <a:accent4>
        <a:srgbClr val="F2CD00"/>
      </a:accent4>
      <a:accent5>
        <a:srgbClr val="A89968"/>
      </a:accent5>
      <a:accent6>
        <a:srgbClr val="994878"/>
      </a:accent6>
      <a:hlink>
        <a:srgbClr val="00A9E0"/>
      </a:hlink>
      <a:folHlink>
        <a:srgbClr val="00A9E0"/>
      </a:folHlink>
    </a:clrScheme>
    <a:fontScheme name="PW">
      <a:majorFont>
        <a:latin typeface="Arial Narrow"/>
        <a:ea typeface=""/>
        <a:cs typeface=""/>
      </a:majorFont>
      <a:minorFont>
        <a:latin typeface="Arial"/>
        <a:ea typeface=""/>
        <a:cs typeface=""/>
      </a:minorFont>
    </a:fontScheme>
    <a:fmtScheme name="PW">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90500" dist="63500" dir="2700000" algn="br" rotWithShape="0">
              <a:srgbClr val="000000">
                <a:alpha val="40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100"/>
        </a:defPPr>
      </a:lstStyle>
      <a:style>
        <a:lnRef idx="0">
          <a:schemeClr val="accent1"/>
        </a:lnRef>
        <a:fillRef idx="1">
          <a:schemeClr val="accent1"/>
        </a:fillRef>
        <a:effectRef idx="0">
          <a:srgbClr val="000000"/>
        </a:effectRef>
        <a:fontRef idx="minor">
          <a:schemeClr val="lt1"/>
        </a:fontRef>
      </a:style>
    </a:spDef>
    <a:lnDef>
      <a:spPr>
        <a:ln w="12700" cap="sq"/>
      </a:spPr>
      <a:bodyPr/>
      <a:lstStyle/>
      <a:style>
        <a:lnRef idx="1">
          <a:schemeClr val="accent1"/>
        </a:lnRef>
        <a:fillRef idx="0">
          <a:schemeClr val="accent1"/>
        </a:fillRef>
        <a:effectRef idx="0">
          <a:srgbClr val="000000"/>
        </a:effectRef>
        <a:fontRef idx="minor">
          <a:schemeClr val="lt1"/>
        </a:fontRef>
      </a:style>
    </a:lnDef>
    <a:txDef>
      <a:spPr>
        <a:noFill/>
      </a:spPr>
      <a:bodyPr wrap="square" lIns="0" tIns="0" rIns="0" bIns="0" rtlCol="0">
        <a:noAutofit/>
      </a:bodyPr>
      <a:lstStyle>
        <a:defPPr marL="137160" indent="-137160">
          <a:lnSpc>
            <a:spcPct val="100000"/>
          </a:lnSpc>
          <a:spcBef>
            <a:spcPts val="900"/>
          </a:spcBef>
          <a:buClr>
            <a:schemeClr val="tx1"/>
          </a:buClr>
          <a:buSzPct val="100000"/>
          <a:buFont typeface="Arial"/>
          <a:buChar char="•"/>
          <a:defRPr sz="1100"/>
        </a:defPPr>
      </a:lstStyle>
    </a:txDef>
  </a:objectDefaults>
  <a:extraClrSchemeLst/>
  <a:custClrLst>
    <a:custClr name="PW Blue">
      <a:srgbClr val="1F2A44"/>
    </a:custClr>
    <a:custClr name="PW Sky Blue">
      <a:srgbClr val="00A9E0"/>
    </a:custClr>
    <a:custClr name="PW Gray">
      <a:srgbClr val="BABBB1"/>
    </a:custClr>
    <a:custClr name="PW Yellow">
      <a:srgbClr val="F2CD00"/>
    </a:custClr>
    <a:custClr name="PW Gold">
      <a:srgbClr val="A89968"/>
    </a:custClr>
    <a:custClr name="PW Purple">
      <a:srgbClr val="994878"/>
    </a:custClr>
    <a:custClr>
      <a:srgbClr val="E0A526"/>
    </a:custClr>
    <a:custClr>
      <a:srgbClr val="5B618F"/>
    </a:custClr>
    <a:custClr>
      <a:srgbClr val="34B78F"/>
    </a:custClr>
    <a:custClr>
      <a:srgbClr val="DA291C"/>
    </a:custClr>
  </a:custClrLst>
  <a:extLst>
    <a:ext uri="{05A4C25C-085E-4340-85A3-A5531E510DB2}">
      <thm15:themeFamily xmlns:thm15="http://schemas.microsoft.com/office/thememl/2012/main" name="Presentation8" id="{0BF02EEF-B9F0-2B45-B7AE-DB7127AEB584}" vid="{A2225CFB-859D-5248-887B-F3181D13953D}"/>
    </a:ext>
  </a:extLst>
</a:theme>
</file>

<file path=ppt/theme/theme2.xml><?xml version="1.0" encoding="utf-8"?>
<a:theme xmlns:a="http://schemas.openxmlformats.org/drawingml/2006/main" name="PW">
  <a:themeElements>
    <a:clrScheme name="PW">
      <a:dk1>
        <a:srgbClr val="000000"/>
      </a:dk1>
      <a:lt1>
        <a:srgbClr val="FFFFFF"/>
      </a:lt1>
      <a:dk2>
        <a:srgbClr val="00A9E0"/>
      </a:dk2>
      <a:lt2>
        <a:srgbClr val="A89968"/>
      </a:lt2>
      <a:accent1>
        <a:srgbClr val="1F2A44"/>
      </a:accent1>
      <a:accent2>
        <a:srgbClr val="00A9E0"/>
      </a:accent2>
      <a:accent3>
        <a:srgbClr val="BABBB1"/>
      </a:accent3>
      <a:accent4>
        <a:srgbClr val="F2CD00"/>
      </a:accent4>
      <a:accent5>
        <a:srgbClr val="A89968"/>
      </a:accent5>
      <a:accent6>
        <a:srgbClr val="994878"/>
      </a:accent6>
      <a:hlink>
        <a:srgbClr val="00A9E0"/>
      </a:hlink>
      <a:folHlink>
        <a:srgbClr val="00A9E0"/>
      </a:folHlink>
    </a:clrScheme>
    <a:fontScheme name="PW">
      <a:majorFont>
        <a:latin typeface="Arial Narrow"/>
        <a:ea typeface=""/>
        <a:cs typeface=""/>
      </a:majorFont>
      <a:minorFont>
        <a:latin typeface="Arial"/>
        <a:ea typeface=""/>
        <a:cs typeface=""/>
      </a:minorFont>
    </a:fontScheme>
    <a:fmtScheme name="PW">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90500" dist="63500" dir="2700000" algn="br" rotWithShape="0">
              <a:srgbClr val="000000">
                <a:alpha val="40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100"/>
        </a:defPPr>
      </a:lstStyle>
      <a:style>
        <a:lnRef idx="0">
          <a:schemeClr val="accent1"/>
        </a:lnRef>
        <a:fillRef idx="1">
          <a:schemeClr val="accent1"/>
        </a:fillRef>
        <a:effectRef idx="0">
          <a:srgbClr val="000000"/>
        </a:effectRef>
        <a:fontRef idx="minor">
          <a:schemeClr val="lt1"/>
        </a:fontRef>
      </a:style>
    </a:spDef>
    <a:lnDef>
      <a:spPr>
        <a:ln w="12700" cap="sq"/>
      </a:spPr>
      <a:bodyPr/>
      <a:lstStyle/>
      <a:style>
        <a:lnRef idx="1">
          <a:schemeClr val="accent1"/>
        </a:lnRef>
        <a:fillRef idx="0">
          <a:schemeClr val="accent1"/>
        </a:fillRef>
        <a:effectRef idx="0">
          <a:srgbClr val="000000"/>
        </a:effectRef>
        <a:fontRef idx="minor">
          <a:schemeClr val="lt1"/>
        </a:fontRef>
      </a:style>
    </a:lnDef>
    <a:txDef>
      <a:spPr>
        <a:noFill/>
      </a:spPr>
      <a:bodyPr wrap="square" lIns="0" tIns="0" rIns="0" bIns="0" rtlCol="0">
        <a:noAutofit/>
      </a:bodyPr>
      <a:lstStyle>
        <a:defPPr marL="137160" indent="-137160">
          <a:lnSpc>
            <a:spcPct val="100000"/>
          </a:lnSpc>
          <a:spcBef>
            <a:spcPts val="900"/>
          </a:spcBef>
          <a:buClr>
            <a:schemeClr val="tx1"/>
          </a:buClr>
          <a:buSzPct val="100000"/>
          <a:buFont typeface="Arial"/>
          <a:buChar char="•"/>
          <a:defRPr sz="1100"/>
        </a:defPPr>
      </a:lstStyle>
    </a:txDef>
  </a:objectDefaults>
  <a:extraClrSchemeLst/>
  <a:custClrLst>
    <a:custClr name="PW Blue">
      <a:srgbClr val="1F2A44"/>
    </a:custClr>
    <a:custClr name="PW Sky Blue">
      <a:srgbClr val="00A9E0"/>
    </a:custClr>
    <a:custClr name="PW Gray">
      <a:srgbClr val="BABBB1"/>
    </a:custClr>
    <a:custClr name="PW Yellow">
      <a:srgbClr val="F2CD00"/>
    </a:custClr>
    <a:custClr name="PW Gold">
      <a:srgbClr val="A89968"/>
    </a:custClr>
    <a:custClr name="PW Purple">
      <a:srgbClr val="994878"/>
    </a:custClr>
    <a:custClr>
      <a:srgbClr val="E0A526"/>
    </a:custClr>
    <a:custClr>
      <a:srgbClr val="5B618F"/>
    </a:custClr>
    <a:custClr>
      <a:srgbClr val="34B78F"/>
    </a:custClr>
    <a:custClr>
      <a:srgbClr val="DA291C"/>
    </a:custClr>
  </a:custClrLst>
</a:theme>
</file>

<file path=ppt/theme/theme3.xml><?xml version="1.0" encoding="utf-8"?>
<a:theme xmlns:a="http://schemas.openxmlformats.org/drawingml/2006/main" name="PW">
  <a:themeElements>
    <a:clrScheme name="PW">
      <a:dk1>
        <a:srgbClr val="000000"/>
      </a:dk1>
      <a:lt1>
        <a:srgbClr val="FFFFFF"/>
      </a:lt1>
      <a:dk2>
        <a:srgbClr val="00A9E0"/>
      </a:dk2>
      <a:lt2>
        <a:srgbClr val="A89968"/>
      </a:lt2>
      <a:accent1>
        <a:srgbClr val="1F2A44"/>
      </a:accent1>
      <a:accent2>
        <a:srgbClr val="00A9E0"/>
      </a:accent2>
      <a:accent3>
        <a:srgbClr val="BABBB1"/>
      </a:accent3>
      <a:accent4>
        <a:srgbClr val="F2CD00"/>
      </a:accent4>
      <a:accent5>
        <a:srgbClr val="A89968"/>
      </a:accent5>
      <a:accent6>
        <a:srgbClr val="994878"/>
      </a:accent6>
      <a:hlink>
        <a:srgbClr val="00A9E0"/>
      </a:hlink>
      <a:folHlink>
        <a:srgbClr val="00A9E0"/>
      </a:folHlink>
    </a:clrScheme>
    <a:fontScheme name="PW">
      <a:majorFont>
        <a:latin typeface="Arial Narrow"/>
        <a:ea typeface=""/>
        <a:cs typeface=""/>
      </a:majorFont>
      <a:minorFont>
        <a:latin typeface="Arial"/>
        <a:ea typeface=""/>
        <a:cs typeface=""/>
      </a:minorFont>
    </a:fontScheme>
    <a:fmtScheme name="PW">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90500" dist="63500" dir="2700000" algn="br" rotWithShape="0">
              <a:srgbClr val="000000">
                <a:alpha val="40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100"/>
        </a:defPPr>
      </a:lstStyle>
      <a:style>
        <a:lnRef idx="0">
          <a:schemeClr val="accent1"/>
        </a:lnRef>
        <a:fillRef idx="1">
          <a:schemeClr val="accent1"/>
        </a:fillRef>
        <a:effectRef idx="0">
          <a:srgbClr val="000000"/>
        </a:effectRef>
        <a:fontRef idx="minor">
          <a:schemeClr val="lt1"/>
        </a:fontRef>
      </a:style>
    </a:spDef>
    <a:lnDef>
      <a:spPr>
        <a:ln w="12700" cap="sq"/>
      </a:spPr>
      <a:bodyPr/>
      <a:lstStyle/>
      <a:style>
        <a:lnRef idx="1">
          <a:schemeClr val="accent1"/>
        </a:lnRef>
        <a:fillRef idx="0">
          <a:schemeClr val="accent1"/>
        </a:fillRef>
        <a:effectRef idx="0">
          <a:srgbClr val="000000"/>
        </a:effectRef>
        <a:fontRef idx="minor">
          <a:schemeClr val="lt1"/>
        </a:fontRef>
      </a:style>
    </a:lnDef>
    <a:txDef>
      <a:spPr>
        <a:noFill/>
      </a:spPr>
      <a:bodyPr wrap="square" lIns="0" tIns="0" rIns="0" bIns="0" rtlCol="0">
        <a:noAutofit/>
      </a:bodyPr>
      <a:lstStyle>
        <a:defPPr marL="137160" indent="-137160">
          <a:lnSpc>
            <a:spcPct val="100000"/>
          </a:lnSpc>
          <a:spcBef>
            <a:spcPts val="900"/>
          </a:spcBef>
          <a:buClr>
            <a:schemeClr val="tx1"/>
          </a:buClr>
          <a:buSzPct val="100000"/>
          <a:buFont typeface="Arial"/>
          <a:buChar char="•"/>
          <a:defRPr sz="1100"/>
        </a:defPPr>
      </a:lstStyle>
    </a:txDef>
  </a:objectDefaults>
  <a:extraClrSchemeLst/>
  <a:custClrLst>
    <a:custClr name="PW Blue">
      <a:srgbClr val="1F2A44"/>
    </a:custClr>
    <a:custClr name="PW Sky Blue">
      <a:srgbClr val="00A9E0"/>
    </a:custClr>
    <a:custClr name="PW Gray">
      <a:srgbClr val="BABBB1"/>
    </a:custClr>
    <a:custClr name="PW Yellow">
      <a:srgbClr val="F2CD00"/>
    </a:custClr>
    <a:custClr name="PW Gold">
      <a:srgbClr val="A89968"/>
    </a:custClr>
    <a:custClr name="PW Purple">
      <a:srgbClr val="994878"/>
    </a:custClr>
    <a:custClr>
      <a:srgbClr val="E0A526"/>
    </a:custClr>
    <a:custClr>
      <a:srgbClr val="5B618F"/>
    </a:custClr>
    <a:custClr>
      <a:srgbClr val="34B78F"/>
    </a:custClr>
    <a:custClr>
      <a:srgbClr val="DA291C"/>
    </a:custClr>
  </a:custClrLst>
</a:theme>
</file>

<file path=docProps/app.xml><?xml version="1.0" encoding="utf-8"?>
<Properties xmlns="http://schemas.openxmlformats.org/officeDocument/2006/extended-properties" xmlns:vt="http://schemas.openxmlformats.org/officeDocument/2006/docPropsVTypes">
  <Template>PW_PowerPoint_16x9_Jan2019</Template>
  <TotalTime>11</TotalTime>
  <Words>2109</Words>
  <Application>Microsoft Office PowerPoint</Application>
  <PresentationFormat>On-screen Show (16:9)</PresentationFormat>
  <Paragraphs>186</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SimHei</vt:lpstr>
      <vt:lpstr>Arial</vt:lpstr>
      <vt:lpstr>Arial Narrow</vt:lpstr>
      <vt:lpstr>PW</vt:lpstr>
      <vt:lpstr>我们的核心价值观团队讨论指南</vt:lpstr>
      <vt:lpstr>工作会议日程</vt:lpstr>
      <vt:lpstr>文化转型</vt:lpstr>
      <vt:lpstr>我们如何实现此目标</vt:lpstr>
      <vt:lpstr>我们的核心价值观</vt:lpstr>
      <vt:lpstr>目标</vt:lpstr>
      <vt:lpstr>PowerPoint Presentation</vt:lpstr>
      <vt:lpstr>PowerPoint Presentation</vt:lpstr>
      <vt:lpstr>PowerPoint Presentation</vt:lpstr>
      <vt:lpstr>PowerPoint Presentation</vt:lpstr>
      <vt:lpstr>实践行为</vt:lpstr>
      <vt:lpstr>接下来呢？</vt:lpstr>
      <vt:lpstr>问题或反馈？</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IS  ARIAL NARROW 28PT, ALL CAPS,  THREE LINES MAX</dc:title>
  <dc:creator>Strader, Samantha</dc:creator>
  <cp:keywords>Non Technical</cp:keywords>
  <cp:lastModifiedBy>Dong, Skylar</cp:lastModifiedBy>
  <cp:revision>126</cp:revision>
  <cp:lastPrinted>2019-03-05T19:04:25Z</cp:lastPrinted>
  <dcterms:created xsi:type="dcterms:W3CDTF">2019-01-28T15:56:27Z</dcterms:created>
  <dcterms:modified xsi:type="dcterms:W3CDTF">2019-04-16T09:00:04Z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9a859cec-f2e4-442a-881e-4adac8448a36</vt:lpwstr>
  </property>
  <property fmtid="{D5CDD505-2E9C-101B-9397-08002B2CF9AE}" pid="3" name="UTCTechnicalData">
    <vt:lpwstr>No</vt:lpwstr>
  </property>
  <property fmtid="{D5CDD505-2E9C-101B-9397-08002B2CF9AE}" pid="4" name="UTCTechnicalDataKeyword">
    <vt:lpwstr>Non Technical</vt:lpwstr>
  </property>
</Properties>
</file>